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77" r:id="rId6"/>
    <p:sldId id="278" r:id="rId7"/>
    <p:sldId id="279" r:id="rId8"/>
    <p:sldId id="280" r:id="rId9"/>
    <p:sldId id="281" r:id="rId10"/>
    <p:sldId id="282" r:id="rId11"/>
    <p:sldId id="283" r:id="rId12"/>
    <p:sldId id="284" r:id="rId13"/>
    <p:sldId id="285" r:id="rId14"/>
    <p:sldId id="261" r:id="rId15"/>
    <p:sldId id="263" r:id="rId16"/>
    <p:sldId id="264" r:id="rId17"/>
    <p:sldId id="265" r:id="rId18"/>
    <p:sldId id="266" r:id="rId19"/>
    <p:sldId id="267" r:id="rId20"/>
    <p:sldId id="268" r:id="rId21"/>
    <p:sldId id="269" r:id="rId22"/>
    <p:sldId id="258" r:id="rId23"/>
    <p:sldId id="270" r:id="rId24"/>
    <p:sldId id="271" r:id="rId25"/>
    <p:sldId id="272" r:id="rId26"/>
    <p:sldId id="273" r:id="rId27"/>
    <p:sldId id="274" r:id="rId28"/>
    <p:sldId id="275" r:id="rId29"/>
    <p:sldId id="287" r:id="rId30"/>
    <p:sldId id="276" r:id="rId31"/>
    <p:sldId id="286" r:id="rId3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7F7F38-ACC8-429B-BE50-26107EF2C9CE}" type="doc">
      <dgm:prSet loTypeId="urn:microsoft.com/office/officeart/2005/8/layout/cycle8" loCatId="cycle" qsTypeId="urn:microsoft.com/office/officeart/2005/8/quickstyle/simple4" qsCatId="simple" csTypeId="urn:microsoft.com/office/officeart/2005/8/colors/colorful3" csCatId="colorful" phldr="1"/>
      <dgm:spPr/>
    </dgm:pt>
    <dgm:pt modelId="{68363B5D-2ED7-4A58-A2C5-70184BD3D8F4}">
      <dgm:prSet phldrT="[Text]" custT="1"/>
      <dgm:spPr/>
      <dgm:t>
        <a:bodyPr/>
        <a:lstStyle/>
        <a:p>
          <a:r>
            <a:rPr lang="nb-NO" sz="1600" b="1" dirty="0" smtClean="0"/>
            <a:t>2. </a:t>
          </a:r>
          <a:r>
            <a:rPr lang="nb-NO" sz="1600" b="1" dirty="0" err="1" smtClean="0"/>
            <a:t>Performance</a:t>
          </a:r>
          <a:r>
            <a:rPr lang="nb-NO" sz="1600" b="1" dirty="0" smtClean="0"/>
            <a:t> </a:t>
          </a:r>
          <a:r>
            <a:rPr lang="nb-NO" sz="1600" b="1" dirty="0" err="1" smtClean="0"/>
            <a:t>Audit</a:t>
          </a:r>
          <a:r>
            <a:rPr lang="nb-NO" sz="1600" b="1" dirty="0" smtClean="0"/>
            <a:t> </a:t>
          </a:r>
          <a:r>
            <a:rPr lang="nb-NO" sz="1600" b="1" dirty="0" err="1" smtClean="0"/>
            <a:t>of</a:t>
          </a:r>
          <a:r>
            <a:rPr lang="nb-NO" sz="1600" b="1" dirty="0" smtClean="0"/>
            <a:t> </a:t>
          </a:r>
          <a:r>
            <a:rPr lang="nb-NO" sz="1600" b="1" dirty="0" err="1" smtClean="0"/>
            <a:t>programmes</a:t>
          </a:r>
          <a:r>
            <a:rPr lang="nb-NO" sz="1600" b="1" dirty="0" smtClean="0"/>
            <a:t> </a:t>
          </a:r>
          <a:r>
            <a:rPr lang="nb-NO" sz="1600" b="1" dirty="0" err="1" smtClean="0"/>
            <a:t>that</a:t>
          </a:r>
          <a:r>
            <a:rPr lang="nb-NO" sz="1600" b="1" dirty="0" smtClean="0"/>
            <a:t> </a:t>
          </a:r>
          <a:r>
            <a:rPr lang="nb-NO" sz="1600" b="1" dirty="0" err="1" smtClean="0"/>
            <a:t>contribute</a:t>
          </a:r>
          <a:r>
            <a:rPr lang="nb-NO" sz="1600" b="1" dirty="0" smtClean="0"/>
            <a:t> to </a:t>
          </a:r>
          <a:r>
            <a:rPr lang="nb-NO" sz="1600" b="1" dirty="0" err="1" smtClean="0"/>
            <a:t>SDGs</a:t>
          </a:r>
          <a:endParaRPr lang="en-US" sz="1600" b="1" dirty="0"/>
        </a:p>
      </dgm:t>
    </dgm:pt>
    <dgm:pt modelId="{4ADF7C14-B20D-49B1-AF51-0BD5574682DD}" type="parTrans" cxnId="{32973EF9-0347-44E0-B103-1933308146C4}">
      <dgm:prSet/>
      <dgm:spPr/>
      <dgm:t>
        <a:bodyPr/>
        <a:lstStyle/>
        <a:p>
          <a:endParaRPr lang="en-US" sz="1000" b="1"/>
        </a:p>
      </dgm:t>
    </dgm:pt>
    <dgm:pt modelId="{10890EF3-3D13-4D62-9D98-D36584B0C88C}" type="sibTrans" cxnId="{32973EF9-0347-44E0-B103-1933308146C4}">
      <dgm:prSet/>
      <dgm:spPr/>
      <dgm:t>
        <a:bodyPr/>
        <a:lstStyle/>
        <a:p>
          <a:endParaRPr lang="en-US" sz="1000" b="1"/>
        </a:p>
      </dgm:t>
    </dgm:pt>
    <dgm:pt modelId="{976CD3C0-D84A-4562-BBF7-4EC05DF59C07}">
      <dgm:prSet phldrT="[Text]" custT="1"/>
      <dgm:spPr/>
      <dgm:t>
        <a:bodyPr/>
        <a:lstStyle/>
        <a:p>
          <a:r>
            <a:rPr lang="nb-NO" sz="1800" b="1" dirty="0" smtClean="0"/>
            <a:t>3. </a:t>
          </a:r>
          <a:r>
            <a:rPr lang="nb-NO" sz="1800" b="1" dirty="0" err="1" smtClean="0"/>
            <a:t>Assessing</a:t>
          </a:r>
          <a:r>
            <a:rPr lang="nb-NO" sz="1800" b="1" dirty="0" smtClean="0"/>
            <a:t> and </a:t>
          </a:r>
          <a:r>
            <a:rPr lang="nb-NO" sz="1800" b="1" dirty="0" err="1" smtClean="0"/>
            <a:t>supporting</a:t>
          </a:r>
          <a:r>
            <a:rPr lang="nb-NO" sz="1800" b="1" dirty="0" smtClean="0"/>
            <a:t> SDG 16</a:t>
          </a:r>
          <a:endParaRPr lang="en-US" sz="1800" b="1" dirty="0"/>
        </a:p>
      </dgm:t>
    </dgm:pt>
    <dgm:pt modelId="{5E640B63-62F2-41A7-8ACE-AA03F538407F}" type="parTrans" cxnId="{24436644-3EA6-4A51-9DC7-E91E60E9C7DA}">
      <dgm:prSet/>
      <dgm:spPr/>
      <dgm:t>
        <a:bodyPr/>
        <a:lstStyle/>
        <a:p>
          <a:endParaRPr lang="en-US" sz="1000" b="1"/>
        </a:p>
      </dgm:t>
    </dgm:pt>
    <dgm:pt modelId="{E3CFCD3A-3C5D-4FE8-AD28-2B5C772BF471}" type="sibTrans" cxnId="{24436644-3EA6-4A51-9DC7-E91E60E9C7DA}">
      <dgm:prSet/>
      <dgm:spPr/>
      <dgm:t>
        <a:bodyPr/>
        <a:lstStyle/>
        <a:p>
          <a:endParaRPr lang="en-US" sz="1000" b="1"/>
        </a:p>
      </dgm:t>
    </dgm:pt>
    <dgm:pt modelId="{CE9F8924-7270-4170-9F7A-367837F273BC}">
      <dgm:prSet phldrT="[Text]" custT="1"/>
      <dgm:spPr/>
      <dgm:t>
        <a:bodyPr/>
        <a:lstStyle/>
        <a:p>
          <a:r>
            <a:rPr lang="nb-NO" sz="1600" b="1" dirty="0" smtClean="0"/>
            <a:t>1. Auditing </a:t>
          </a:r>
          <a:r>
            <a:rPr lang="nb-NO" sz="1600" b="1" dirty="0" err="1" smtClean="0"/>
            <a:t>national</a:t>
          </a:r>
          <a:r>
            <a:rPr lang="nb-NO" sz="1600" b="1" dirty="0" smtClean="0"/>
            <a:t> systems </a:t>
          </a:r>
          <a:r>
            <a:rPr lang="nb-NO" sz="1600" b="1" dirty="0" err="1" smtClean="0"/>
            <a:t>of</a:t>
          </a:r>
          <a:r>
            <a:rPr lang="nb-NO" sz="1600" b="1" dirty="0" smtClean="0"/>
            <a:t> </a:t>
          </a:r>
          <a:r>
            <a:rPr lang="nb-NO" sz="1600" b="1" dirty="0" err="1" smtClean="0"/>
            <a:t>follow</a:t>
          </a:r>
          <a:r>
            <a:rPr lang="nb-NO" sz="1600" b="1" dirty="0" smtClean="0"/>
            <a:t>-up</a:t>
          </a:r>
          <a:endParaRPr lang="en-US" sz="1600" b="1" dirty="0"/>
        </a:p>
      </dgm:t>
    </dgm:pt>
    <dgm:pt modelId="{7C8769DF-82BE-41F8-A074-83E8D4206960}" type="parTrans" cxnId="{D04AF44E-025E-4A0B-A118-CFE1FBFA01C0}">
      <dgm:prSet/>
      <dgm:spPr/>
      <dgm:t>
        <a:bodyPr/>
        <a:lstStyle/>
        <a:p>
          <a:endParaRPr lang="en-US" sz="1000" b="1"/>
        </a:p>
      </dgm:t>
    </dgm:pt>
    <dgm:pt modelId="{77D77078-5F61-4E00-B9B4-D5CCAAFE7891}" type="sibTrans" cxnId="{D04AF44E-025E-4A0B-A118-CFE1FBFA01C0}">
      <dgm:prSet/>
      <dgm:spPr/>
      <dgm:t>
        <a:bodyPr/>
        <a:lstStyle/>
        <a:p>
          <a:endParaRPr lang="en-US" sz="1000" b="1"/>
        </a:p>
      </dgm:t>
    </dgm:pt>
    <dgm:pt modelId="{595159B7-02FB-40FB-8DF5-42E238B751E7}">
      <dgm:prSet custT="1"/>
      <dgm:spPr/>
      <dgm:t>
        <a:bodyPr/>
        <a:lstStyle/>
        <a:p>
          <a:r>
            <a:rPr lang="nb-NO" sz="1600" b="1" dirty="0" smtClean="0"/>
            <a:t>4. </a:t>
          </a:r>
          <a:r>
            <a:rPr lang="nb-NO" sz="1600" b="1" dirty="0" err="1" smtClean="0"/>
            <a:t>Being</a:t>
          </a:r>
          <a:r>
            <a:rPr lang="nb-NO" sz="1600" b="1" dirty="0" smtClean="0"/>
            <a:t> </a:t>
          </a:r>
          <a:r>
            <a:rPr lang="nb-NO" sz="1600" b="1" dirty="0" err="1" smtClean="0"/>
            <a:t>model</a:t>
          </a:r>
          <a:r>
            <a:rPr lang="nb-NO" sz="1600" b="1" dirty="0" smtClean="0"/>
            <a:t> </a:t>
          </a:r>
          <a:r>
            <a:rPr lang="nb-NO" sz="1600" b="1" dirty="0" err="1" smtClean="0"/>
            <a:t>of</a:t>
          </a:r>
          <a:r>
            <a:rPr lang="nb-NO" sz="1600" b="1" dirty="0" smtClean="0"/>
            <a:t> </a:t>
          </a:r>
          <a:r>
            <a:rPr lang="nb-NO" sz="1600" b="1" dirty="0" err="1" smtClean="0"/>
            <a:t>transparency</a:t>
          </a:r>
          <a:r>
            <a:rPr lang="nb-NO" sz="1600" b="1" dirty="0" smtClean="0"/>
            <a:t> and </a:t>
          </a:r>
          <a:r>
            <a:rPr lang="nb-NO" sz="1600" b="1" dirty="0" err="1" smtClean="0"/>
            <a:t>accountability</a:t>
          </a:r>
          <a:r>
            <a:rPr lang="nb-NO" sz="1600" b="1" dirty="0" smtClean="0"/>
            <a:t> </a:t>
          </a:r>
          <a:endParaRPr lang="en-US" sz="1600" b="1" dirty="0"/>
        </a:p>
      </dgm:t>
    </dgm:pt>
    <dgm:pt modelId="{EEE920B1-63FA-4299-9767-6D3BC5F8447A}" type="parTrans" cxnId="{0CC1E4A4-9286-4A64-9FC2-972F27F0434B}">
      <dgm:prSet/>
      <dgm:spPr/>
      <dgm:t>
        <a:bodyPr/>
        <a:lstStyle/>
        <a:p>
          <a:endParaRPr lang="en-US" sz="1000" b="1"/>
        </a:p>
      </dgm:t>
    </dgm:pt>
    <dgm:pt modelId="{4085389E-193D-4E63-8B41-5DFCF0F03470}" type="sibTrans" cxnId="{0CC1E4A4-9286-4A64-9FC2-972F27F0434B}">
      <dgm:prSet/>
      <dgm:spPr/>
      <dgm:t>
        <a:bodyPr/>
        <a:lstStyle/>
        <a:p>
          <a:endParaRPr lang="en-US" sz="1000" b="1"/>
        </a:p>
      </dgm:t>
    </dgm:pt>
    <dgm:pt modelId="{228979C9-010D-4546-A273-91A9BFBBE60C}" type="pres">
      <dgm:prSet presAssocID="{1B7F7F38-ACC8-429B-BE50-26107EF2C9CE}" presName="compositeShape" presStyleCnt="0">
        <dgm:presLayoutVars>
          <dgm:chMax val="7"/>
          <dgm:dir/>
          <dgm:resizeHandles val="exact"/>
        </dgm:presLayoutVars>
      </dgm:prSet>
      <dgm:spPr/>
    </dgm:pt>
    <dgm:pt modelId="{B4D444EF-1D79-457B-9CEF-56381B1DD0B0}" type="pres">
      <dgm:prSet presAssocID="{1B7F7F38-ACC8-429B-BE50-26107EF2C9CE}" presName="wedge1" presStyleLbl="node1" presStyleIdx="0" presStyleCnt="4"/>
      <dgm:spPr/>
      <dgm:t>
        <a:bodyPr/>
        <a:lstStyle/>
        <a:p>
          <a:endParaRPr lang="en-US"/>
        </a:p>
      </dgm:t>
    </dgm:pt>
    <dgm:pt modelId="{43D7AB54-D3E8-4FCC-BAC9-3DBD7A36361D}" type="pres">
      <dgm:prSet presAssocID="{1B7F7F38-ACC8-429B-BE50-26107EF2C9CE}" presName="dummy1a" presStyleCnt="0"/>
      <dgm:spPr/>
    </dgm:pt>
    <dgm:pt modelId="{539DDA80-245A-4B19-A51A-8246DFEA1592}" type="pres">
      <dgm:prSet presAssocID="{1B7F7F38-ACC8-429B-BE50-26107EF2C9CE}" presName="dummy1b" presStyleCnt="0"/>
      <dgm:spPr/>
    </dgm:pt>
    <dgm:pt modelId="{2939C654-70B2-45D2-A4BA-79E655B3ADD9}" type="pres">
      <dgm:prSet presAssocID="{1B7F7F38-ACC8-429B-BE50-26107EF2C9CE}" presName="wedge1Tx" presStyleLbl="node1" presStyleIdx="0" presStyleCnt="4">
        <dgm:presLayoutVars>
          <dgm:chMax val="0"/>
          <dgm:chPref val="0"/>
          <dgm:bulletEnabled val="1"/>
        </dgm:presLayoutVars>
      </dgm:prSet>
      <dgm:spPr/>
      <dgm:t>
        <a:bodyPr/>
        <a:lstStyle/>
        <a:p>
          <a:endParaRPr lang="en-US"/>
        </a:p>
      </dgm:t>
    </dgm:pt>
    <dgm:pt modelId="{773001D3-B6EF-479E-91FA-64BF9695822E}" type="pres">
      <dgm:prSet presAssocID="{1B7F7F38-ACC8-429B-BE50-26107EF2C9CE}" presName="wedge2" presStyleLbl="node1" presStyleIdx="1" presStyleCnt="4"/>
      <dgm:spPr/>
      <dgm:t>
        <a:bodyPr/>
        <a:lstStyle/>
        <a:p>
          <a:endParaRPr lang="en-US"/>
        </a:p>
      </dgm:t>
    </dgm:pt>
    <dgm:pt modelId="{B118FFD8-B9C3-44E5-8FF4-E64DEF0ED827}" type="pres">
      <dgm:prSet presAssocID="{1B7F7F38-ACC8-429B-BE50-26107EF2C9CE}" presName="dummy2a" presStyleCnt="0"/>
      <dgm:spPr/>
    </dgm:pt>
    <dgm:pt modelId="{B3EB2FEC-2DBF-45D6-BB63-ACE1932C51B3}" type="pres">
      <dgm:prSet presAssocID="{1B7F7F38-ACC8-429B-BE50-26107EF2C9CE}" presName="dummy2b" presStyleCnt="0"/>
      <dgm:spPr/>
    </dgm:pt>
    <dgm:pt modelId="{CCBEB2C0-9EEF-4215-A1C0-10BEE6201117}" type="pres">
      <dgm:prSet presAssocID="{1B7F7F38-ACC8-429B-BE50-26107EF2C9CE}" presName="wedge2Tx" presStyleLbl="node1" presStyleIdx="1" presStyleCnt="4">
        <dgm:presLayoutVars>
          <dgm:chMax val="0"/>
          <dgm:chPref val="0"/>
          <dgm:bulletEnabled val="1"/>
        </dgm:presLayoutVars>
      </dgm:prSet>
      <dgm:spPr/>
      <dgm:t>
        <a:bodyPr/>
        <a:lstStyle/>
        <a:p>
          <a:endParaRPr lang="en-US"/>
        </a:p>
      </dgm:t>
    </dgm:pt>
    <dgm:pt modelId="{FD9E2449-ACA8-42EB-BE4D-2CD1AC8DB859}" type="pres">
      <dgm:prSet presAssocID="{1B7F7F38-ACC8-429B-BE50-26107EF2C9CE}" presName="wedge3" presStyleLbl="node1" presStyleIdx="2" presStyleCnt="4"/>
      <dgm:spPr/>
      <dgm:t>
        <a:bodyPr/>
        <a:lstStyle/>
        <a:p>
          <a:endParaRPr lang="en-US"/>
        </a:p>
      </dgm:t>
    </dgm:pt>
    <dgm:pt modelId="{CD1BCE44-78EB-4F09-9060-525F83B842F9}" type="pres">
      <dgm:prSet presAssocID="{1B7F7F38-ACC8-429B-BE50-26107EF2C9CE}" presName="dummy3a" presStyleCnt="0"/>
      <dgm:spPr/>
    </dgm:pt>
    <dgm:pt modelId="{23E54591-7A90-46AC-BACF-DA6C01B1CB4F}" type="pres">
      <dgm:prSet presAssocID="{1B7F7F38-ACC8-429B-BE50-26107EF2C9CE}" presName="dummy3b" presStyleCnt="0"/>
      <dgm:spPr/>
    </dgm:pt>
    <dgm:pt modelId="{2072A71A-EED6-4BDB-BDF2-FDFFC0B0367F}" type="pres">
      <dgm:prSet presAssocID="{1B7F7F38-ACC8-429B-BE50-26107EF2C9CE}" presName="wedge3Tx" presStyleLbl="node1" presStyleIdx="2" presStyleCnt="4">
        <dgm:presLayoutVars>
          <dgm:chMax val="0"/>
          <dgm:chPref val="0"/>
          <dgm:bulletEnabled val="1"/>
        </dgm:presLayoutVars>
      </dgm:prSet>
      <dgm:spPr/>
      <dgm:t>
        <a:bodyPr/>
        <a:lstStyle/>
        <a:p>
          <a:endParaRPr lang="en-US"/>
        </a:p>
      </dgm:t>
    </dgm:pt>
    <dgm:pt modelId="{633B57F0-10B2-434B-A97F-29A40636FC36}" type="pres">
      <dgm:prSet presAssocID="{1B7F7F38-ACC8-429B-BE50-26107EF2C9CE}" presName="wedge4" presStyleLbl="node1" presStyleIdx="3" presStyleCnt="4"/>
      <dgm:spPr/>
      <dgm:t>
        <a:bodyPr/>
        <a:lstStyle/>
        <a:p>
          <a:endParaRPr lang="en-US"/>
        </a:p>
      </dgm:t>
    </dgm:pt>
    <dgm:pt modelId="{C5AB16B8-3B13-463A-BAFC-6B3F29192659}" type="pres">
      <dgm:prSet presAssocID="{1B7F7F38-ACC8-429B-BE50-26107EF2C9CE}" presName="dummy4a" presStyleCnt="0"/>
      <dgm:spPr/>
    </dgm:pt>
    <dgm:pt modelId="{DD220B6F-322B-4CD1-A37D-0C0B6F601649}" type="pres">
      <dgm:prSet presAssocID="{1B7F7F38-ACC8-429B-BE50-26107EF2C9CE}" presName="dummy4b" presStyleCnt="0"/>
      <dgm:spPr/>
    </dgm:pt>
    <dgm:pt modelId="{2AFFF905-89D9-463B-885E-52528D0D408F}" type="pres">
      <dgm:prSet presAssocID="{1B7F7F38-ACC8-429B-BE50-26107EF2C9CE}" presName="wedge4Tx" presStyleLbl="node1" presStyleIdx="3" presStyleCnt="4">
        <dgm:presLayoutVars>
          <dgm:chMax val="0"/>
          <dgm:chPref val="0"/>
          <dgm:bulletEnabled val="1"/>
        </dgm:presLayoutVars>
      </dgm:prSet>
      <dgm:spPr/>
      <dgm:t>
        <a:bodyPr/>
        <a:lstStyle/>
        <a:p>
          <a:endParaRPr lang="en-US"/>
        </a:p>
      </dgm:t>
    </dgm:pt>
    <dgm:pt modelId="{01DDCAE2-DBBD-4909-889D-DCD477D9B247}" type="pres">
      <dgm:prSet presAssocID="{10890EF3-3D13-4D62-9D98-D36584B0C88C}" presName="arrowWedge1" presStyleLbl="fgSibTrans2D1" presStyleIdx="0" presStyleCnt="4"/>
      <dgm:spPr/>
    </dgm:pt>
    <dgm:pt modelId="{E009BADC-DDCB-4D17-A0EF-37B3D670796F}" type="pres">
      <dgm:prSet presAssocID="{E3CFCD3A-3C5D-4FE8-AD28-2B5C772BF471}" presName="arrowWedge2" presStyleLbl="fgSibTrans2D1" presStyleIdx="1" presStyleCnt="4"/>
      <dgm:spPr/>
    </dgm:pt>
    <dgm:pt modelId="{F334946A-169E-4007-BCFF-DE33B635C6C6}" type="pres">
      <dgm:prSet presAssocID="{4085389E-193D-4E63-8B41-5DFCF0F03470}" presName="arrowWedge3" presStyleLbl="fgSibTrans2D1" presStyleIdx="2" presStyleCnt="4"/>
      <dgm:spPr/>
    </dgm:pt>
    <dgm:pt modelId="{09BE7E23-E3D2-49CD-A181-7E2697589E8E}" type="pres">
      <dgm:prSet presAssocID="{77D77078-5F61-4E00-B9B4-D5CCAAFE7891}" presName="arrowWedge4" presStyleLbl="fgSibTrans2D1" presStyleIdx="3" presStyleCnt="4"/>
      <dgm:spPr/>
    </dgm:pt>
  </dgm:ptLst>
  <dgm:cxnLst>
    <dgm:cxn modelId="{32973EF9-0347-44E0-B103-1933308146C4}" srcId="{1B7F7F38-ACC8-429B-BE50-26107EF2C9CE}" destId="{68363B5D-2ED7-4A58-A2C5-70184BD3D8F4}" srcOrd="0" destOrd="0" parTransId="{4ADF7C14-B20D-49B1-AF51-0BD5574682DD}" sibTransId="{10890EF3-3D13-4D62-9D98-D36584B0C88C}"/>
    <dgm:cxn modelId="{24436644-3EA6-4A51-9DC7-E91E60E9C7DA}" srcId="{1B7F7F38-ACC8-429B-BE50-26107EF2C9CE}" destId="{976CD3C0-D84A-4562-BBF7-4EC05DF59C07}" srcOrd="1" destOrd="0" parTransId="{5E640B63-62F2-41A7-8ACE-AA03F538407F}" sibTransId="{E3CFCD3A-3C5D-4FE8-AD28-2B5C772BF471}"/>
    <dgm:cxn modelId="{0CC1E4A4-9286-4A64-9FC2-972F27F0434B}" srcId="{1B7F7F38-ACC8-429B-BE50-26107EF2C9CE}" destId="{595159B7-02FB-40FB-8DF5-42E238B751E7}" srcOrd="2" destOrd="0" parTransId="{EEE920B1-63FA-4299-9767-6D3BC5F8447A}" sibTransId="{4085389E-193D-4E63-8B41-5DFCF0F03470}"/>
    <dgm:cxn modelId="{D04AF44E-025E-4A0B-A118-CFE1FBFA01C0}" srcId="{1B7F7F38-ACC8-429B-BE50-26107EF2C9CE}" destId="{CE9F8924-7270-4170-9F7A-367837F273BC}" srcOrd="3" destOrd="0" parTransId="{7C8769DF-82BE-41F8-A074-83E8D4206960}" sibTransId="{77D77078-5F61-4E00-B9B4-D5CCAAFE7891}"/>
    <dgm:cxn modelId="{84018B34-EDA9-4B41-A531-9CB4E58438E7}" type="presOf" srcId="{595159B7-02FB-40FB-8DF5-42E238B751E7}" destId="{2072A71A-EED6-4BDB-BDF2-FDFFC0B0367F}" srcOrd="1" destOrd="0" presId="urn:microsoft.com/office/officeart/2005/8/layout/cycle8"/>
    <dgm:cxn modelId="{40B2A276-11F8-4331-A3B5-135B8872AB69}" type="presOf" srcId="{CE9F8924-7270-4170-9F7A-367837F273BC}" destId="{633B57F0-10B2-434B-A97F-29A40636FC36}" srcOrd="0" destOrd="0" presId="urn:microsoft.com/office/officeart/2005/8/layout/cycle8"/>
    <dgm:cxn modelId="{A7F2C837-2082-4925-9BDE-1E2F77640D8F}" type="presOf" srcId="{CE9F8924-7270-4170-9F7A-367837F273BC}" destId="{2AFFF905-89D9-463B-885E-52528D0D408F}" srcOrd="1" destOrd="0" presId="urn:microsoft.com/office/officeart/2005/8/layout/cycle8"/>
    <dgm:cxn modelId="{D09795C8-3F4D-48D9-AE39-9CCF4A2A01E4}" type="presOf" srcId="{68363B5D-2ED7-4A58-A2C5-70184BD3D8F4}" destId="{B4D444EF-1D79-457B-9CEF-56381B1DD0B0}" srcOrd="0" destOrd="0" presId="urn:microsoft.com/office/officeart/2005/8/layout/cycle8"/>
    <dgm:cxn modelId="{2B6B555C-C940-4103-838D-F8F8D60BA686}" type="presOf" srcId="{976CD3C0-D84A-4562-BBF7-4EC05DF59C07}" destId="{CCBEB2C0-9EEF-4215-A1C0-10BEE6201117}" srcOrd="1" destOrd="0" presId="urn:microsoft.com/office/officeart/2005/8/layout/cycle8"/>
    <dgm:cxn modelId="{6CA1DE4C-6A44-45AA-A972-50AC08725B19}" type="presOf" srcId="{976CD3C0-D84A-4562-BBF7-4EC05DF59C07}" destId="{773001D3-B6EF-479E-91FA-64BF9695822E}" srcOrd="0" destOrd="0" presId="urn:microsoft.com/office/officeart/2005/8/layout/cycle8"/>
    <dgm:cxn modelId="{0D9C00B0-5413-4AAE-A3FB-614010E458E3}" type="presOf" srcId="{595159B7-02FB-40FB-8DF5-42E238B751E7}" destId="{FD9E2449-ACA8-42EB-BE4D-2CD1AC8DB859}" srcOrd="0" destOrd="0" presId="urn:microsoft.com/office/officeart/2005/8/layout/cycle8"/>
    <dgm:cxn modelId="{2D8D21B3-0C72-4F27-92CD-5CAA00E871C4}" type="presOf" srcId="{1B7F7F38-ACC8-429B-BE50-26107EF2C9CE}" destId="{228979C9-010D-4546-A273-91A9BFBBE60C}" srcOrd="0" destOrd="0" presId="urn:microsoft.com/office/officeart/2005/8/layout/cycle8"/>
    <dgm:cxn modelId="{0F556EF5-74F2-42B6-A16C-25A790AC1EFA}" type="presOf" srcId="{68363B5D-2ED7-4A58-A2C5-70184BD3D8F4}" destId="{2939C654-70B2-45D2-A4BA-79E655B3ADD9}" srcOrd="1" destOrd="0" presId="urn:microsoft.com/office/officeart/2005/8/layout/cycle8"/>
    <dgm:cxn modelId="{37053F79-5527-4A71-AAA4-1A0EC5659B5A}" type="presParOf" srcId="{228979C9-010D-4546-A273-91A9BFBBE60C}" destId="{B4D444EF-1D79-457B-9CEF-56381B1DD0B0}" srcOrd="0" destOrd="0" presId="urn:microsoft.com/office/officeart/2005/8/layout/cycle8"/>
    <dgm:cxn modelId="{57C3678E-3E32-4888-B1E8-6E9E6B94BB5D}" type="presParOf" srcId="{228979C9-010D-4546-A273-91A9BFBBE60C}" destId="{43D7AB54-D3E8-4FCC-BAC9-3DBD7A36361D}" srcOrd="1" destOrd="0" presId="urn:microsoft.com/office/officeart/2005/8/layout/cycle8"/>
    <dgm:cxn modelId="{BEC4A6BF-3BBD-4990-9F08-8E8B87B19FAD}" type="presParOf" srcId="{228979C9-010D-4546-A273-91A9BFBBE60C}" destId="{539DDA80-245A-4B19-A51A-8246DFEA1592}" srcOrd="2" destOrd="0" presId="urn:microsoft.com/office/officeart/2005/8/layout/cycle8"/>
    <dgm:cxn modelId="{42F6C8A2-8A36-40BC-BDFF-F77D625BD573}" type="presParOf" srcId="{228979C9-010D-4546-A273-91A9BFBBE60C}" destId="{2939C654-70B2-45D2-A4BA-79E655B3ADD9}" srcOrd="3" destOrd="0" presId="urn:microsoft.com/office/officeart/2005/8/layout/cycle8"/>
    <dgm:cxn modelId="{2E76B976-D8AD-461C-91D1-9D182CF35124}" type="presParOf" srcId="{228979C9-010D-4546-A273-91A9BFBBE60C}" destId="{773001D3-B6EF-479E-91FA-64BF9695822E}" srcOrd="4" destOrd="0" presId="urn:microsoft.com/office/officeart/2005/8/layout/cycle8"/>
    <dgm:cxn modelId="{0643B804-8904-4977-95DE-70D6DBD0749B}" type="presParOf" srcId="{228979C9-010D-4546-A273-91A9BFBBE60C}" destId="{B118FFD8-B9C3-44E5-8FF4-E64DEF0ED827}" srcOrd="5" destOrd="0" presId="urn:microsoft.com/office/officeart/2005/8/layout/cycle8"/>
    <dgm:cxn modelId="{AE8EABD0-1CC1-42EE-A3A8-83ADE738CC31}" type="presParOf" srcId="{228979C9-010D-4546-A273-91A9BFBBE60C}" destId="{B3EB2FEC-2DBF-45D6-BB63-ACE1932C51B3}" srcOrd="6" destOrd="0" presId="urn:microsoft.com/office/officeart/2005/8/layout/cycle8"/>
    <dgm:cxn modelId="{154E014A-F7CE-4191-A497-53EAA06836AF}" type="presParOf" srcId="{228979C9-010D-4546-A273-91A9BFBBE60C}" destId="{CCBEB2C0-9EEF-4215-A1C0-10BEE6201117}" srcOrd="7" destOrd="0" presId="urn:microsoft.com/office/officeart/2005/8/layout/cycle8"/>
    <dgm:cxn modelId="{2BFEF0C0-457B-44D7-A536-8D7546E30552}" type="presParOf" srcId="{228979C9-010D-4546-A273-91A9BFBBE60C}" destId="{FD9E2449-ACA8-42EB-BE4D-2CD1AC8DB859}" srcOrd="8" destOrd="0" presId="urn:microsoft.com/office/officeart/2005/8/layout/cycle8"/>
    <dgm:cxn modelId="{7D57D936-D9DD-461F-AA22-5E6FE6597ACD}" type="presParOf" srcId="{228979C9-010D-4546-A273-91A9BFBBE60C}" destId="{CD1BCE44-78EB-4F09-9060-525F83B842F9}" srcOrd="9" destOrd="0" presId="urn:microsoft.com/office/officeart/2005/8/layout/cycle8"/>
    <dgm:cxn modelId="{53DD84E4-0918-4A89-9C5C-7FB78090FAEF}" type="presParOf" srcId="{228979C9-010D-4546-A273-91A9BFBBE60C}" destId="{23E54591-7A90-46AC-BACF-DA6C01B1CB4F}" srcOrd="10" destOrd="0" presId="urn:microsoft.com/office/officeart/2005/8/layout/cycle8"/>
    <dgm:cxn modelId="{4F130EDD-5FE4-4963-8E95-3A2A841E22DE}" type="presParOf" srcId="{228979C9-010D-4546-A273-91A9BFBBE60C}" destId="{2072A71A-EED6-4BDB-BDF2-FDFFC0B0367F}" srcOrd="11" destOrd="0" presId="urn:microsoft.com/office/officeart/2005/8/layout/cycle8"/>
    <dgm:cxn modelId="{A685997F-BDFE-4B43-93AB-6C90CBA74E58}" type="presParOf" srcId="{228979C9-010D-4546-A273-91A9BFBBE60C}" destId="{633B57F0-10B2-434B-A97F-29A40636FC36}" srcOrd="12" destOrd="0" presId="urn:microsoft.com/office/officeart/2005/8/layout/cycle8"/>
    <dgm:cxn modelId="{8FE3F5B4-8DB9-497A-BB5B-37C1BD4BA498}" type="presParOf" srcId="{228979C9-010D-4546-A273-91A9BFBBE60C}" destId="{C5AB16B8-3B13-463A-BAFC-6B3F29192659}" srcOrd="13" destOrd="0" presId="urn:microsoft.com/office/officeart/2005/8/layout/cycle8"/>
    <dgm:cxn modelId="{1FFD9028-1C20-4EB5-9225-A6B5544044B7}" type="presParOf" srcId="{228979C9-010D-4546-A273-91A9BFBBE60C}" destId="{DD220B6F-322B-4CD1-A37D-0C0B6F601649}" srcOrd="14" destOrd="0" presId="urn:microsoft.com/office/officeart/2005/8/layout/cycle8"/>
    <dgm:cxn modelId="{D8DF1F60-1C91-4E43-AAE3-4DF676CEDB51}" type="presParOf" srcId="{228979C9-010D-4546-A273-91A9BFBBE60C}" destId="{2AFFF905-89D9-463B-885E-52528D0D408F}" srcOrd="15" destOrd="0" presId="urn:microsoft.com/office/officeart/2005/8/layout/cycle8"/>
    <dgm:cxn modelId="{8E8B14DE-8038-4761-B901-857D1EA9FC02}" type="presParOf" srcId="{228979C9-010D-4546-A273-91A9BFBBE60C}" destId="{01DDCAE2-DBBD-4909-889D-DCD477D9B247}" srcOrd="16" destOrd="0" presId="urn:microsoft.com/office/officeart/2005/8/layout/cycle8"/>
    <dgm:cxn modelId="{DBA99AD2-008F-48D4-AC3C-17591020D49D}" type="presParOf" srcId="{228979C9-010D-4546-A273-91A9BFBBE60C}" destId="{E009BADC-DDCB-4D17-A0EF-37B3D670796F}" srcOrd="17" destOrd="0" presId="urn:microsoft.com/office/officeart/2005/8/layout/cycle8"/>
    <dgm:cxn modelId="{95A59906-BDE6-4A7D-941A-C858360099B8}" type="presParOf" srcId="{228979C9-010D-4546-A273-91A9BFBBE60C}" destId="{F334946A-169E-4007-BCFF-DE33B635C6C6}" srcOrd="18" destOrd="0" presId="urn:microsoft.com/office/officeart/2005/8/layout/cycle8"/>
    <dgm:cxn modelId="{FCF0035E-901C-45DD-A8A2-9C8E4BAEAA0B}" type="presParOf" srcId="{228979C9-010D-4546-A273-91A9BFBBE60C}" destId="{09BE7E23-E3D2-49CD-A181-7E2697589E8E}" srcOrd="19" destOrd="0" presId="urn:microsoft.com/office/officeart/2005/8/layout/cycle8"/>
  </dgm:cxnLst>
  <dgm:bg/>
  <dgm:whole/>
</dgm:dataModel>
</file>

<file path=ppt/diagrams/data2.xml><?xml version="1.0" encoding="utf-8"?>
<dgm:dataModel xmlns:dgm="http://schemas.openxmlformats.org/drawingml/2006/diagram" xmlns:a="http://schemas.openxmlformats.org/drawingml/2006/main">
  <dgm:ptLst>
    <dgm:pt modelId="{DB9AE240-E3E1-42E2-B536-11A6DDA3DFB3}" type="doc">
      <dgm:prSet loTypeId="urn:microsoft.com/office/officeart/2011/layout/InterconnectedBlockProcess#1" loCatId="process" qsTypeId="urn:microsoft.com/office/officeart/2005/8/quickstyle/simple1" qsCatId="simple" csTypeId="urn:microsoft.com/office/officeart/2005/8/colors/colorful5" csCatId="colorful" phldr="1"/>
      <dgm:spPr/>
      <dgm:t>
        <a:bodyPr/>
        <a:lstStyle/>
        <a:p>
          <a:endParaRPr lang="en-US"/>
        </a:p>
      </dgm:t>
    </dgm:pt>
    <dgm:pt modelId="{9AE1C7B6-FFE5-488F-9220-719ED00687FD}">
      <dgm:prSet phldrT="[Text]"/>
      <dgm:spPr/>
      <dgm:t>
        <a:bodyPr/>
        <a:lstStyle/>
        <a:p>
          <a:r>
            <a:rPr lang="nb-NO" b="1" dirty="0" smtClean="0"/>
            <a:t>2016</a:t>
          </a:r>
          <a:endParaRPr lang="en-US" b="1" dirty="0"/>
        </a:p>
      </dgm:t>
    </dgm:pt>
    <dgm:pt modelId="{7106A0D3-729C-4D50-A49B-D4C13A786158}" type="parTrans" cxnId="{26ED65DE-B929-4913-A2CE-625361564C69}">
      <dgm:prSet/>
      <dgm:spPr/>
      <dgm:t>
        <a:bodyPr/>
        <a:lstStyle/>
        <a:p>
          <a:endParaRPr lang="en-US" b="1"/>
        </a:p>
      </dgm:t>
    </dgm:pt>
    <dgm:pt modelId="{DF257C0E-0CB1-4A72-AE38-9531E283C83D}" type="sibTrans" cxnId="{26ED65DE-B929-4913-A2CE-625361564C69}">
      <dgm:prSet/>
      <dgm:spPr/>
      <dgm:t>
        <a:bodyPr/>
        <a:lstStyle/>
        <a:p>
          <a:endParaRPr lang="en-US" b="1"/>
        </a:p>
      </dgm:t>
    </dgm:pt>
    <dgm:pt modelId="{EFDE0188-16D1-467B-8351-A8BFEC466D82}">
      <dgm:prSet phldrT="[Text]"/>
      <dgm:spPr/>
      <dgm:t>
        <a:bodyPr/>
        <a:lstStyle/>
        <a:p>
          <a:r>
            <a:rPr lang="nb-NO" b="1" dirty="0" err="1" smtClean="0"/>
            <a:t>Guidance</a:t>
          </a:r>
          <a:r>
            <a:rPr lang="nb-NO" b="1" dirty="0" smtClean="0"/>
            <a:t> </a:t>
          </a:r>
          <a:r>
            <a:rPr lang="nb-NO" b="1" dirty="0" err="1" smtClean="0"/>
            <a:t>on</a:t>
          </a:r>
          <a:r>
            <a:rPr lang="nb-NO" b="1" dirty="0" smtClean="0"/>
            <a:t> </a:t>
          </a:r>
          <a:r>
            <a:rPr lang="nb-NO" b="1" dirty="0" err="1" smtClean="0"/>
            <a:t>auditing</a:t>
          </a:r>
          <a:r>
            <a:rPr lang="nb-NO" b="1" dirty="0" smtClean="0"/>
            <a:t> </a:t>
          </a:r>
          <a:r>
            <a:rPr lang="nb-NO" b="1" dirty="0" err="1" smtClean="0"/>
            <a:t>preparedness</a:t>
          </a:r>
          <a:endParaRPr lang="en-US" b="1" dirty="0"/>
        </a:p>
      </dgm:t>
    </dgm:pt>
    <dgm:pt modelId="{598604F8-9746-403A-9AF7-F3A5F08FDFCC}" type="parTrans" cxnId="{D5C7DD8C-60D8-4303-90BC-E9B4FA02CCAA}">
      <dgm:prSet/>
      <dgm:spPr/>
      <dgm:t>
        <a:bodyPr/>
        <a:lstStyle/>
        <a:p>
          <a:endParaRPr lang="en-US" b="1"/>
        </a:p>
      </dgm:t>
    </dgm:pt>
    <dgm:pt modelId="{08A1CD13-2AA1-4630-B7DB-1ADCC19E681C}" type="sibTrans" cxnId="{D5C7DD8C-60D8-4303-90BC-E9B4FA02CCAA}">
      <dgm:prSet/>
      <dgm:spPr/>
      <dgm:t>
        <a:bodyPr/>
        <a:lstStyle/>
        <a:p>
          <a:endParaRPr lang="en-US" b="1"/>
        </a:p>
      </dgm:t>
    </dgm:pt>
    <dgm:pt modelId="{3CD80272-4D9A-4943-91D6-0E8373B46C6B}">
      <dgm:prSet phldrT="[Text]"/>
      <dgm:spPr/>
      <dgm:t>
        <a:bodyPr/>
        <a:lstStyle/>
        <a:p>
          <a:r>
            <a:rPr lang="nb-NO" b="1" dirty="0" smtClean="0"/>
            <a:t>2017-2018</a:t>
          </a:r>
          <a:endParaRPr lang="en-US" b="1" dirty="0"/>
        </a:p>
      </dgm:t>
    </dgm:pt>
    <dgm:pt modelId="{99630AA9-74BD-4853-84CB-D97BFDA95E8D}" type="parTrans" cxnId="{45DD4472-86B0-402B-8352-4B9831497D0D}">
      <dgm:prSet/>
      <dgm:spPr/>
      <dgm:t>
        <a:bodyPr/>
        <a:lstStyle/>
        <a:p>
          <a:endParaRPr lang="en-US" b="1"/>
        </a:p>
      </dgm:t>
    </dgm:pt>
    <dgm:pt modelId="{B0A87354-847D-4708-ACF4-ADBD3A4FF3DB}" type="sibTrans" cxnId="{45DD4472-86B0-402B-8352-4B9831497D0D}">
      <dgm:prSet/>
      <dgm:spPr/>
      <dgm:t>
        <a:bodyPr/>
        <a:lstStyle/>
        <a:p>
          <a:endParaRPr lang="en-US" b="1"/>
        </a:p>
      </dgm:t>
    </dgm:pt>
    <dgm:pt modelId="{3984B379-B9F5-45F5-8EBF-4DABA58EFE22}">
      <dgm:prSet phldrT="[Text]"/>
      <dgm:spPr/>
      <dgm:t>
        <a:bodyPr/>
        <a:lstStyle/>
        <a:p>
          <a:r>
            <a:rPr lang="nb-NO" b="1" dirty="0" smtClean="0"/>
            <a:t>ISSAI </a:t>
          </a:r>
          <a:r>
            <a:rPr lang="nb-NO" b="1" dirty="0" err="1" smtClean="0"/>
            <a:t>based</a:t>
          </a:r>
          <a:r>
            <a:rPr lang="nb-NO" b="1" dirty="0" smtClean="0"/>
            <a:t> </a:t>
          </a:r>
          <a:r>
            <a:rPr lang="nb-NO" b="1" dirty="0" err="1" smtClean="0"/>
            <a:t>cooperative</a:t>
          </a:r>
          <a:r>
            <a:rPr lang="nb-NO" b="1" dirty="0" smtClean="0"/>
            <a:t> </a:t>
          </a:r>
          <a:r>
            <a:rPr lang="nb-NO" b="1" dirty="0" err="1" smtClean="0"/>
            <a:t>performance</a:t>
          </a:r>
          <a:r>
            <a:rPr lang="nb-NO" b="1" dirty="0" smtClean="0"/>
            <a:t> </a:t>
          </a:r>
          <a:r>
            <a:rPr lang="nb-NO" b="1" dirty="0" err="1" smtClean="0"/>
            <a:t>audit</a:t>
          </a:r>
          <a:r>
            <a:rPr lang="nb-NO" b="1" dirty="0" smtClean="0"/>
            <a:t> </a:t>
          </a:r>
          <a:r>
            <a:rPr lang="nb-NO" b="1" dirty="0" err="1" smtClean="0"/>
            <a:t>on</a:t>
          </a:r>
          <a:r>
            <a:rPr lang="nb-NO" b="1" dirty="0" smtClean="0"/>
            <a:t> </a:t>
          </a:r>
          <a:r>
            <a:rPr lang="nb-NO" b="1" dirty="0" err="1" smtClean="0"/>
            <a:t>preparedness</a:t>
          </a:r>
          <a:endParaRPr lang="en-US" b="1" dirty="0"/>
        </a:p>
      </dgm:t>
    </dgm:pt>
    <dgm:pt modelId="{3433D6F3-5112-4743-9410-8B0580A09EF7}" type="parTrans" cxnId="{8F4BCEF9-A0FB-454F-AB08-35AF127BA9E0}">
      <dgm:prSet/>
      <dgm:spPr/>
      <dgm:t>
        <a:bodyPr/>
        <a:lstStyle/>
        <a:p>
          <a:endParaRPr lang="en-US" b="1"/>
        </a:p>
      </dgm:t>
    </dgm:pt>
    <dgm:pt modelId="{D89FE647-4D6D-492C-A453-7C1E994CAFB5}" type="sibTrans" cxnId="{8F4BCEF9-A0FB-454F-AB08-35AF127BA9E0}">
      <dgm:prSet/>
      <dgm:spPr/>
      <dgm:t>
        <a:bodyPr/>
        <a:lstStyle/>
        <a:p>
          <a:endParaRPr lang="en-US" b="1"/>
        </a:p>
      </dgm:t>
    </dgm:pt>
    <dgm:pt modelId="{F554FC67-17D7-4703-AB05-E22F88057A98}">
      <dgm:prSet phldrT="[Text]"/>
      <dgm:spPr/>
      <dgm:t>
        <a:bodyPr/>
        <a:lstStyle/>
        <a:p>
          <a:r>
            <a:rPr lang="nb-NO" b="1" dirty="0" smtClean="0"/>
            <a:t>2019</a:t>
          </a:r>
          <a:endParaRPr lang="en-US" b="1" dirty="0"/>
        </a:p>
      </dgm:t>
    </dgm:pt>
    <dgm:pt modelId="{E23135EA-21BC-4907-B61E-9DD589735732}" type="parTrans" cxnId="{2E912AD1-5152-4085-8661-82EC9CE9599A}">
      <dgm:prSet/>
      <dgm:spPr/>
      <dgm:t>
        <a:bodyPr/>
        <a:lstStyle/>
        <a:p>
          <a:endParaRPr lang="en-US" b="1"/>
        </a:p>
      </dgm:t>
    </dgm:pt>
    <dgm:pt modelId="{A3DA722A-467C-4EFB-A94D-780D3F6FB01E}" type="sibTrans" cxnId="{2E912AD1-5152-4085-8661-82EC9CE9599A}">
      <dgm:prSet/>
      <dgm:spPr/>
      <dgm:t>
        <a:bodyPr/>
        <a:lstStyle/>
        <a:p>
          <a:endParaRPr lang="en-US" b="1"/>
        </a:p>
      </dgm:t>
    </dgm:pt>
    <dgm:pt modelId="{693CC440-DA73-471E-86FF-5A6A33B8C9D9}">
      <dgm:prSet phldrT="[Text]"/>
      <dgm:spPr/>
      <dgm:t>
        <a:bodyPr/>
        <a:lstStyle/>
        <a:p>
          <a:r>
            <a:rPr lang="nb-NO" b="1" dirty="0" err="1" smtClean="0"/>
            <a:t>Lessons</a:t>
          </a:r>
          <a:r>
            <a:rPr lang="nb-NO" b="1" dirty="0" smtClean="0"/>
            <a:t> </a:t>
          </a:r>
          <a:r>
            <a:rPr lang="nb-NO" b="1" dirty="0" err="1" smtClean="0"/>
            <a:t>learned</a:t>
          </a:r>
          <a:r>
            <a:rPr lang="nb-NO" b="1" dirty="0" smtClean="0"/>
            <a:t> and </a:t>
          </a:r>
          <a:r>
            <a:rPr lang="nb-NO" b="1" dirty="0" err="1" smtClean="0"/>
            <a:t>audit</a:t>
          </a:r>
          <a:r>
            <a:rPr lang="nb-NO" b="1" dirty="0" smtClean="0"/>
            <a:t> </a:t>
          </a:r>
          <a:r>
            <a:rPr lang="nb-NO" b="1" dirty="0" err="1" smtClean="0"/>
            <a:t>results</a:t>
          </a:r>
          <a:endParaRPr lang="en-US" b="1" dirty="0"/>
        </a:p>
      </dgm:t>
    </dgm:pt>
    <dgm:pt modelId="{B05DAB3C-3080-43B8-A5D9-D8B0D982CA82}" type="parTrans" cxnId="{ABAA4708-31DD-4D48-9DB8-CC5F3BDB5D56}">
      <dgm:prSet/>
      <dgm:spPr/>
      <dgm:t>
        <a:bodyPr/>
        <a:lstStyle/>
        <a:p>
          <a:endParaRPr lang="en-US" b="1"/>
        </a:p>
      </dgm:t>
    </dgm:pt>
    <dgm:pt modelId="{7EE87ECB-56D9-4FEB-A5C2-FBC0E8F0A5F2}" type="sibTrans" cxnId="{ABAA4708-31DD-4D48-9DB8-CC5F3BDB5D56}">
      <dgm:prSet/>
      <dgm:spPr/>
      <dgm:t>
        <a:bodyPr/>
        <a:lstStyle/>
        <a:p>
          <a:endParaRPr lang="en-US" b="1"/>
        </a:p>
      </dgm:t>
    </dgm:pt>
    <dgm:pt modelId="{CECCEE92-8E61-4F7D-A5B6-44BFFA20DBC2}" type="pres">
      <dgm:prSet presAssocID="{DB9AE240-E3E1-42E2-B536-11A6DDA3DFB3}" presName="Name0" presStyleCnt="0">
        <dgm:presLayoutVars>
          <dgm:chMax val="7"/>
          <dgm:chPref val="5"/>
          <dgm:dir/>
          <dgm:animOne val="branch"/>
          <dgm:animLvl val="lvl"/>
        </dgm:presLayoutVars>
      </dgm:prSet>
      <dgm:spPr/>
      <dgm:t>
        <a:bodyPr/>
        <a:lstStyle/>
        <a:p>
          <a:endParaRPr lang="en-US"/>
        </a:p>
      </dgm:t>
    </dgm:pt>
    <dgm:pt modelId="{D773327A-EB2C-4373-AF7C-CE06AD84C5D8}" type="pres">
      <dgm:prSet presAssocID="{F554FC67-17D7-4703-AB05-E22F88057A98}" presName="ChildAccent3" presStyleCnt="0"/>
      <dgm:spPr/>
    </dgm:pt>
    <dgm:pt modelId="{92A93897-486E-483E-B66A-2ADEA4ED09A8}" type="pres">
      <dgm:prSet presAssocID="{F554FC67-17D7-4703-AB05-E22F88057A98}" presName="ChildAccent" presStyleLbl="alignImgPlace1" presStyleIdx="0" presStyleCnt="3"/>
      <dgm:spPr/>
      <dgm:t>
        <a:bodyPr/>
        <a:lstStyle/>
        <a:p>
          <a:endParaRPr lang="en-US"/>
        </a:p>
      </dgm:t>
    </dgm:pt>
    <dgm:pt modelId="{479F8E64-6CFF-436E-B2F3-B95EECD20D2B}" type="pres">
      <dgm:prSet presAssocID="{F554FC67-17D7-4703-AB05-E22F88057A98}" presName="Child3" presStyleLbl="revTx" presStyleIdx="0" presStyleCnt="0">
        <dgm:presLayoutVars>
          <dgm:chMax val="0"/>
          <dgm:chPref val="0"/>
          <dgm:bulletEnabled val="1"/>
        </dgm:presLayoutVars>
      </dgm:prSet>
      <dgm:spPr/>
      <dgm:t>
        <a:bodyPr/>
        <a:lstStyle/>
        <a:p>
          <a:endParaRPr lang="en-US"/>
        </a:p>
      </dgm:t>
    </dgm:pt>
    <dgm:pt modelId="{D5AA1F5C-1CBD-4042-83AF-C10812A066D7}" type="pres">
      <dgm:prSet presAssocID="{F554FC67-17D7-4703-AB05-E22F88057A98}" presName="Parent3" presStyleLbl="node1" presStyleIdx="0" presStyleCnt="3">
        <dgm:presLayoutVars>
          <dgm:chMax val="2"/>
          <dgm:chPref val="1"/>
          <dgm:bulletEnabled val="1"/>
        </dgm:presLayoutVars>
      </dgm:prSet>
      <dgm:spPr/>
      <dgm:t>
        <a:bodyPr/>
        <a:lstStyle/>
        <a:p>
          <a:endParaRPr lang="en-US"/>
        </a:p>
      </dgm:t>
    </dgm:pt>
    <dgm:pt modelId="{59D4FA44-0F4D-4F7C-9854-EDB44D6ED9EB}" type="pres">
      <dgm:prSet presAssocID="{3CD80272-4D9A-4943-91D6-0E8373B46C6B}" presName="ChildAccent2" presStyleCnt="0"/>
      <dgm:spPr/>
    </dgm:pt>
    <dgm:pt modelId="{BF6BF058-8C8B-47BA-9BEC-F58AE3BFDC42}" type="pres">
      <dgm:prSet presAssocID="{3CD80272-4D9A-4943-91D6-0E8373B46C6B}" presName="ChildAccent" presStyleLbl="alignImgPlace1" presStyleIdx="1" presStyleCnt="3"/>
      <dgm:spPr/>
      <dgm:t>
        <a:bodyPr/>
        <a:lstStyle/>
        <a:p>
          <a:endParaRPr lang="en-US"/>
        </a:p>
      </dgm:t>
    </dgm:pt>
    <dgm:pt modelId="{4C0A3EFD-C989-4BA6-9AC4-133F7D9A88D3}" type="pres">
      <dgm:prSet presAssocID="{3CD80272-4D9A-4943-91D6-0E8373B46C6B}" presName="Child2" presStyleLbl="revTx" presStyleIdx="0" presStyleCnt="0">
        <dgm:presLayoutVars>
          <dgm:chMax val="0"/>
          <dgm:chPref val="0"/>
          <dgm:bulletEnabled val="1"/>
        </dgm:presLayoutVars>
      </dgm:prSet>
      <dgm:spPr/>
      <dgm:t>
        <a:bodyPr/>
        <a:lstStyle/>
        <a:p>
          <a:endParaRPr lang="en-US"/>
        </a:p>
      </dgm:t>
    </dgm:pt>
    <dgm:pt modelId="{E302EEA4-1C45-4F15-924A-752D39A50675}" type="pres">
      <dgm:prSet presAssocID="{3CD80272-4D9A-4943-91D6-0E8373B46C6B}" presName="Parent2" presStyleLbl="node1" presStyleIdx="1" presStyleCnt="3">
        <dgm:presLayoutVars>
          <dgm:chMax val="2"/>
          <dgm:chPref val="1"/>
          <dgm:bulletEnabled val="1"/>
        </dgm:presLayoutVars>
      </dgm:prSet>
      <dgm:spPr/>
      <dgm:t>
        <a:bodyPr/>
        <a:lstStyle/>
        <a:p>
          <a:endParaRPr lang="en-US"/>
        </a:p>
      </dgm:t>
    </dgm:pt>
    <dgm:pt modelId="{99BD2616-D158-4AC7-B517-8C08E172824F}" type="pres">
      <dgm:prSet presAssocID="{9AE1C7B6-FFE5-488F-9220-719ED00687FD}" presName="ChildAccent1" presStyleCnt="0"/>
      <dgm:spPr/>
    </dgm:pt>
    <dgm:pt modelId="{1A0191CA-DBA5-4F9E-B6C6-8D3EB7797F30}" type="pres">
      <dgm:prSet presAssocID="{9AE1C7B6-FFE5-488F-9220-719ED00687FD}" presName="ChildAccent" presStyleLbl="alignImgPlace1" presStyleIdx="2" presStyleCnt="3"/>
      <dgm:spPr/>
      <dgm:t>
        <a:bodyPr/>
        <a:lstStyle/>
        <a:p>
          <a:endParaRPr lang="en-US"/>
        </a:p>
      </dgm:t>
    </dgm:pt>
    <dgm:pt modelId="{CC0CE813-646B-4737-96CA-943E309ED8FC}" type="pres">
      <dgm:prSet presAssocID="{9AE1C7B6-FFE5-488F-9220-719ED00687FD}" presName="Child1" presStyleLbl="revTx" presStyleIdx="0" presStyleCnt="0">
        <dgm:presLayoutVars>
          <dgm:chMax val="0"/>
          <dgm:chPref val="0"/>
          <dgm:bulletEnabled val="1"/>
        </dgm:presLayoutVars>
      </dgm:prSet>
      <dgm:spPr/>
      <dgm:t>
        <a:bodyPr/>
        <a:lstStyle/>
        <a:p>
          <a:endParaRPr lang="en-US"/>
        </a:p>
      </dgm:t>
    </dgm:pt>
    <dgm:pt modelId="{BE277402-4514-4441-BB7D-E7784A30F0E2}" type="pres">
      <dgm:prSet presAssocID="{9AE1C7B6-FFE5-488F-9220-719ED00687FD}" presName="Parent1" presStyleLbl="node1" presStyleIdx="2" presStyleCnt="3">
        <dgm:presLayoutVars>
          <dgm:chMax val="2"/>
          <dgm:chPref val="1"/>
          <dgm:bulletEnabled val="1"/>
        </dgm:presLayoutVars>
      </dgm:prSet>
      <dgm:spPr/>
      <dgm:t>
        <a:bodyPr/>
        <a:lstStyle/>
        <a:p>
          <a:endParaRPr lang="en-US"/>
        </a:p>
      </dgm:t>
    </dgm:pt>
  </dgm:ptLst>
  <dgm:cxnLst>
    <dgm:cxn modelId="{29AD200C-C7FC-4C04-B8D5-E4924639AED7}" type="presOf" srcId="{693CC440-DA73-471E-86FF-5A6A33B8C9D9}" destId="{479F8E64-6CFF-436E-B2F3-B95EECD20D2B}" srcOrd="1" destOrd="0" presId="urn:microsoft.com/office/officeart/2011/layout/InterconnectedBlockProcess#1"/>
    <dgm:cxn modelId="{8F4BCEF9-A0FB-454F-AB08-35AF127BA9E0}" srcId="{3CD80272-4D9A-4943-91D6-0E8373B46C6B}" destId="{3984B379-B9F5-45F5-8EBF-4DABA58EFE22}" srcOrd="0" destOrd="0" parTransId="{3433D6F3-5112-4743-9410-8B0580A09EF7}" sibTransId="{D89FE647-4D6D-492C-A453-7C1E994CAFB5}"/>
    <dgm:cxn modelId="{EF4E2992-48C3-4010-B530-F4F951C4B2BF}" type="presOf" srcId="{EFDE0188-16D1-467B-8351-A8BFEC466D82}" destId="{1A0191CA-DBA5-4F9E-B6C6-8D3EB7797F30}" srcOrd="0" destOrd="0" presId="urn:microsoft.com/office/officeart/2011/layout/InterconnectedBlockProcess#1"/>
    <dgm:cxn modelId="{9747BC60-2C0F-44AB-ABAF-8786FEC9ACBD}" type="presOf" srcId="{F554FC67-17D7-4703-AB05-E22F88057A98}" destId="{D5AA1F5C-1CBD-4042-83AF-C10812A066D7}" srcOrd="0" destOrd="0" presId="urn:microsoft.com/office/officeart/2011/layout/InterconnectedBlockProcess#1"/>
    <dgm:cxn modelId="{45DD4472-86B0-402B-8352-4B9831497D0D}" srcId="{DB9AE240-E3E1-42E2-B536-11A6DDA3DFB3}" destId="{3CD80272-4D9A-4943-91D6-0E8373B46C6B}" srcOrd="1" destOrd="0" parTransId="{99630AA9-74BD-4853-84CB-D97BFDA95E8D}" sibTransId="{B0A87354-847D-4708-ACF4-ADBD3A4FF3DB}"/>
    <dgm:cxn modelId="{1356C39E-5102-446E-A77F-183F25AA92BA}" type="presOf" srcId="{693CC440-DA73-471E-86FF-5A6A33B8C9D9}" destId="{92A93897-486E-483E-B66A-2ADEA4ED09A8}" srcOrd="0" destOrd="0" presId="urn:microsoft.com/office/officeart/2011/layout/InterconnectedBlockProcess#1"/>
    <dgm:cxn modelId="{172A03B7-5987-4566-96B3-2491F1C14B10}" type="presOf" srcId="{DB9AE240-E3E1-42E2-B536-11A6DDA3DFB3}" destId="{CECCEE92-8E61-4F7D-A5B6-44BFFA20DBC2}" srcOrd="0" destOrd="0" presId="urn:microsoft.com/office/officeart/2011/layout/InterconnectedBlockProcess#1"/>
    <dgm:cxn modelId="{8F7B7BC5-4FEA-4FBD-BCF1-14EDB3307A9D}" type="presOf" srcId="{3CD80272-4D9A-4943-91D6-0E8373B46C6B}" destId="{E302EEA4-1C45-4F15-924A-752D39A50675}" srcOrd="0" destOrd="0" presId="urn:microsoft.com/office/officeart/2011/layout/InterconnectedBlockProcess#1"/>
    <dgm:cxn modelId="{7241FAE8-740B-4DEB-BCF0-2F5D414E899A}" type="presOf" srcId="{3984B379-B9F5-45F5-8EBF-4DABA58EFE22}" destId="{4C0A3EFD-C989-4BA6-9AC4-133F7D9A88D3}" srcOrd="1" destOrd="0" presId="urn:microsoft.com/office/officeart/2011/layout/InterconnectedBlockProcess#1"/>
    <dgm:cxn modelId="{D171098B-204F-40C2-977F-39F73D2AA735}" type="presOf" srcId="{3984B379-B9F5-45F5-8EBF-4DABA58EFE22}" destId="{BF6BF058-8C8B-47BA-9BEC-F58AE3BFDC42}" srcOrd="0" destOrd="0" presId="urn:microsoft.com/office/officeart/2011/layout/InterconnectedBlockProcess#1"/>
    <dgm:cxn modelId="{D5C7DD8C-60D8-4303-90BC-E9B4FA02CCAA}" srcId="{9AE1C7B6-FFE5-488F-9220-719ED00687FD}" destId="{EFDE0188-16D1-467B-8351-A8BFEC466D82}" srcOrd="0" destOrd="0" parTransId="{598604F8-9746-403A-9AF7-F3A5F08FDFCC}" sibTransId="{08A1CD13-2AA1-4630-B7DB-1ADCC19E681C}"/>
    <dgm:cxn modelId="{A6CEC637-4400-4051-B7C6-6D92FC224A6F}" type="presOf" srcId="{EFDE0188-16D1-467B-8351-A8BFEC466D82}" destId="{CC0CE813-646B-4737-96CA-943E309ED8FC}" srcOrd="1" destOrd="0" presId="urn:microsoft.com/office/officeart/2011/layout/InterconnectedBlockProcess#1"/>
    <dgm:cxn modelId="{ABAA4708-31DD-4D48-9DB8-CC5F3BDB5D56}" srcId="{F554FC67-17D7-4703-AB05-E22F88057A98}" destId="{693CC440-DA73-471E-86FF-5A6A33B8C9D9}" srcOrd="0" destOrd="0" parTransId="{B05DAB3C-3080-43B8-A5D9-D8B0D982CA82}" sibTransId="{7EE87ECB-56D9-4FEB-A5C2-FBC0E8F0A5F2}"/>
    <dgm:cxn modelId="{D8E4FEE4-230C-4233-B8EC-756018C98881}" type="presOf" srcId="{9AE1C7B6-FFE5-488F-9220-719ED00687FD}" destId="{BE277402-4514-4441-BB7D-E7784A30F0E2}" srcOrd="0" destOrd="0" presId="urn:microsoft.com/office/officeart/2011/layout/InterconnectedBlockProcess#1"/>
    <dgm:cxn modelId="{26ED65DE-B929-4913-A2CE-625361564C69}" srcId="{DB9AE240-E3E1-42E2-B536-11A6DDA3DFB3}" destId="{9AE1C7B6-FFE5-488F-9220-719ED00687FD}" srcOrd="0" destOrd="0" parTransId="{7106A0D3-729C-4D50-A49B-D4C13A786158}" sibTransId="{DF257C0E-0CB1-4A72-AE38-9531E283C83D}"/>
    <dgm:cxn modelId="{2E912AD1-5152-4085-8661-82EC9CE9599A}" srcId="{DB9AE240-E3E1-42E2-B536-11A6DDA3DFB3}" destId="{F554FC67-17D7-4703-AB05-E22F88057A98}" srcOrd="2" destOrd="0" parTransId="{E23135EA-21BC-4907-B61E-9DD589735732}" sibTransId="{A3DA722A-467C-4EFB-A94D-780D3F6FB01E}"/>
    <dgm:cxn modelId="{D9DE71FC-0B04-42DD-99D8-3D7FDBBF9743}" type="presParOf" srcId="{CECCEE92-8E61-4F7D-A5B6-44BFFA20DBC2}" destId="{D773327A-EB2C-4373-AF7C-CE06AD84C5D8}" srcOrd="0" destOrd="0" presId="urn:microsoft.com/office/officeart/2011/layout/InterconnectedBlockProcess#1"/>
    <dgm:cxn modelId="{8C76285B-728A-465F-A3D2-D6E6E2009B47}" type="presParOf" srcId="{D773327A-EB2C-4373-AF7C-CE06AD84C5D8}" destId="{92A93897-486E-483E-B66A-2ADEA4ED09A8}" srcOrd="0" destOrd="0" presId="urn:microsoft.com/office/officeart/2011/layout/InterconnectedBlockProcess#1"/>
    <dgm:cxn modelId="{47765C1D-BC4F-42B5-8114-8A10F2E9B422}" type="presParOf" srcId="{CECCEE92-8E61-4F7D-A5B6-44BFFA20DBC2}" destId="{479F8E64-6CFF-436E-B2F3-B95EECD20D2B}" srcOrd="1" destOrd="0" presId="urn:microsoft.com/office/officeart/2011/layout/InterconnectedBlockProcess#1"/>
    <dgm:cxn modelId="{D6FA80F8-B754-4C49-A3BF-13654D4703A0}" type="presParOf" srcId="{CECCEE92-8E61-4F7D-A5B6-44BFFA20DBC2}" destId="{D5AA1F5C-1CBD-4042-83AF-C10812A066D7}" srcOrd="2" destOrd="0" presId="urn:microsoft.com/office/officeart/2011/layout/InterconnectedBlockProcess#1"/>
    <dgm:cxn modelId="{502A8B2B-2A7E-4E30-B7F4-9D41423B3420}" type="presParOf" srcId="{CECCEE92-8E61-4F7D-A5B6-44BFFA20DBC2}" destId="{59D4FA44-0F4D-4F7C-9854-EDB44D6ED9EB}" srcOrd="3" destOrd="0" presId="urn:microsoft.com/office/officeart/2011/layout/InterconnectedBlockProcess#1"/>
    <dgm:cxn modelId="{8547D356-552F-4ABA-A0CA-6B24F7B11985}" type="presParOf" srcId="{59D4FA44-0F4D-4F7C-9854-EDB44D6ED9EB}" destId="{BF6BF058-8C8B-47BA-9BEC-F58AE3BFDC42}" srcOrd="0" destOrd="0" presId="urn:microsoft.com/office/officeart/2011/layout/InterconnectedBlockProcess#1"/>
    <dgm:cxn modelId="{7ACDFD67-0CE8-41D9-9627-8F646FB55432}" type="presParOf" srcId="{CECCEE92-8E61-4F7D-A5B6-44BFFA20DBC2}" destId="{4C0A3EFD-C989-4BA6-9AC4-133F7D9A88D3}" srcOrd="4" destOrd="0" presId="urn:microsoft.com/office/officeart/2011/layout/InterconnectedBlockProcess#1"/>
    <dgm:cxn modelId="{48F7C7E4-37E2-48AF-9A23-10C957A2D8B6}" type="presParOf" srcId="{CECCEE92-8E61-4F7D-A5B6-44BFFA20DBC2}" destId="{E302EEA4-1C45-4F15-924A-752D39A50675}" srcOrd="5" destOrd="0" presId="urn:microsoft.com/office/officeart/2011/layout/InterconnectedBlockProcess#1"/>
    <dgm:cxn modelId="{59B29FE3-21DD-4896-8162-0ABE686C4A27}" type="presParOf" srcId="{CECCEE92-8E61-4F7D-A5B6-44BFFA20DBC2}" destId="{99BD2616-D158-4AC7-B517-8C08E172824F}" srcOrd="6" destOrd="0" presId="urn:microsoft.com/office/officeart/2011/layout/InterconnectedBlockProcess#1"/>
    <dgm:cxn modelId="{A57B7EF8-D0C1-4EE2-9A41-8D0F4B014903}" type="presParOf" srcId="{99BD2616-D158-4AC7-B517-8C08E172824F}" destId="{1A0191CA-DBA5-4F9E-B6C6-8D3EB7797F30}" srcOrd="0" destOrd="0" presId="urn:microsoft.com/office/officeart/2011/layout/InterconnectedBlockProcess#1"/>
    <dgm:cxn modelId="{B1B32B2F-9E81-4E1F-9A49-40BDF2EB2F83}" type="presParOf" srcId="{CECCEE92-8E61-4F7D-A5B6-44BFFA20DBC2}" destId="{CC0CE813-646B-4737-96CA-943E309ED8FC}" srcOrd="7" destOrd="0" presId="urn:microsoft.com/office/officeart/2011/layout/InterconnectedBlockProcess#1"/>
    <dgm:cxn modelId="{583D638D-C6D6-44C7-822E-5E2C7DED3FA9}" type="presParOf" srcId="{CECCEE92-8E61-4F7D-A5B6-44BFFA20DBC2}" destId="{BE277402-4514-4441-BB7D-E7784A30F0E2}" srcOrd="8" destOrd="0" presId="urn:microsoft.com/office/officeart/2011/layout/InterconnectedBlockProcess#1"/>
  </dgm:cxnLst>
  <dgm:bg/>
  <dgm:whole/>
</dgm:dataModel>
</file>

<file path=ppt/diagrams/data3.xml><?xml version="1.0" encoding="utf-8"?>
<dgm:dataModel xmlns:dgm="http://schemas.openxmlformats.org/drawingml/2006/diagram" xmlns:a="http://schemas.openxmlformats.org/drawingml/2006/main">
  <dgm:ptLst>
    <dgm:pt modelId="{0F430DA0-11D3-4DB0-9950-01B520037E73}" type="doc">
      <dgm:prSet loTypeId="urn:microsoft.com/office/officeart/2011/layout/HexagonRadial#1" loCatId="cycle" qsTypeId="urn:microsoft.com/office/officeart/2005/8/quickstyle/simple2" qsCatId="simple" csTypeId="urn:microsoft.com/office/officeart/2005/8/colors/colorful5" csCatId="colorful" phldr="1"/>
      <dgm:spPr/>
      <dgm:t>
        <a:bodyPr/>
        <a:lstStyle/>
        <a:p>
          <a:endParaRPr lang="en-US"/>
        </a:p>
      </dgm:t>
    </dgm:pt>
    <dgm:pt modelId="{BFCF31E9-156D-4A65-A64D-F5EC7F35E375}">
      <dgm:prSet phldrT="[Text]" custT="1"/>
      <dgm:spPr/>
      <dgm:t>
        <a:bodyPr/>
        <a:lstStyle/>
        <a:p>
          <a:r>
            <a:rPr lang="nb-NO" sz="1400" b="1" dirty="0" smtClean="0">
              <a:solidFill>
                <a:schemeClr val="tx1"/>
              </a:solidFill>
            </a:rPr>
            <a:t>Policy &amp; enabling environment</a:t>
          </a:r>
          <a:endParaRPr lang="en-US" sz="1400" b="1" dirty="0">
            <a:solidFill>
              <a:schemeClr val="tx1"/>
            </a:solidFill>
          </a:endParaRPr>
        </a:p>
      </dgm:t>
    </dgm:pt>
    <dgm:pt modelId="{8F1C6D00-74BB-4053-8084-1C542A2C674F}" type="parTrans" cxnId="{B5011CD6-94C4-4AF2-AEBB-D64EAE18734C}">
      <dgm:prSet/>
      <dgm:spPr/>
      <dgm:t>
        <a:bodyPr/>
        <a:lstStyle/>
        <a:p>
          <a:endParaRPr lang="en-US" b="1">
            <a:solidFill>
              <a:schemeClr val="tx1"/>
            </a:solidFill>
          </a:endParaRPr>
        </a:p>
      </dgm:t>
    </dgm:pt>
    <dgm:pt modelId="{D74A29EA-B467-4EF3-81C5-74A040810580}" type="sibTrans" cxnId="{B5011CD6-94C4-4AF2-AEBB-D64EAE18734C}">
      <dgm:prSet/>
      <dgm:spPr/>
      <dgm:t>
        <a:bodyPr/>
        <a:lstStyle/>
        <a:p>
          <a:endParaRPr lang="en-US" b="1">
            <a:solidFill>
              <a:schemeClr val="tx1"/>
            </a:solidFill>
          </a:endParaRPr>
        </a:p>
      </dgm:t>
    </dgm:pt>
    <dgm:pt modelId="{51E783D0-7EE3-4A47-B489-3B519D072DEF}">
      <dgm:prSet phldrT="[Text]" custT="1"/>
      <dgm:spPr/>
      <dgm:t>
        <a:bodyPr/>
        <a:lstStyle/>
        <a:p>
          <a:r>
            <a:rPr lang="nb-NO" sz="1600" b="1" dirty="0" smtClean="0">
              <a:solidFill>
                <a:schemeClr val="tx1"/>
              </a:solidFill>
            </a:rPr>
            <a:t>Creating ownership</a:t>
          </a:r>
          <a:endParaRPr lang="en-US" sz="1600" b="1" dirty="0">
            <a:solidFill>
              <a:schemeClr val="tx1"/>
            </a:solidFill>
          </a:endParaRPr>
        </a:p>
      </dgm:t>
    </dgm:pt>
    <dgm:pt modelId="{2B57D4DA-BCF8-4C37-8D7E-B0E2775E4AAA}" type="parTrans" cxnId="{94A53EBD-F1DE-4D34-BF19-5D6368D755AA}">
      <dgm:prSet/>
      <dgm:spPr/>
      <dgm:t>
        <a:bodyPr/>
        <a:lstStyle/>
        <a:p>
          <a:endParaRPr lang="en-US" b="1">
            <a:solidFill>
              <a:schemeClr val="tx1"/>
            </a:solidFill>
          </a:endParaRPr>
        </a:p>
      </dgm:t>
    </dgm:pt>
    <dgm:pt modelId="{7D6E9914-F638-4624-BFF8-230BB72B9670}" type="sibTrans" cxnId="{94A53EBD-F1DE-4D34-BF19-5D6368D755AA}">
      <dgm:prSet/>
      <dgm:spPr/>
      <dgm:t>
        <a:bodyPr/>
        <a:lstStyle/>
        <a:p>
          <a:endParaRPr lang="en-US" b="1">
            <a:solidFill>
              <a:schemeClr val="tx1"/>
            </a:solidFill>
          </a:endParaRPr>
        </a:p>
      </dgm:t>
    </dgm:pt>
    <dgm:pt modelId="{4B9113DA-A3A6-42A8-A291-4CE14BB07ED9}">
      <dgm:prSet phldrT="[Text]" custT="1"/>
      <dgm:spPr/>
      <dgm:t>
        <a:bodyPr/>
        <a:lstStyle/>
        <a:p>
          <a:r>
            <a:rPr lang="nb-NO" sz="1300" b="1" dirty="0" smtClean="0">
              <a:solidFill>
                <a:schemeClr val="tx1"/>
              </a:solidFill>
            </a:rPr>
            <a:t>Incorporating in national frameworks</a:t>
          </a:r>
          <a:endParaRPr lang="en-US" sz="1300" b="1" dirty="0">
            <a:solidFill>
              <a:schemeClr val="tx1"/>
            </a:solidFill>
          </a:endParaRPr>
        </a:p>
      </dgm:t>
    </dgm:pt>
    <dgm:pt modelId="{A34E58C3-BEFF-49F2-B7F3-DDCDC3F0A897}" type="parTrans" cxnId="{5B9C6345-5792-4B4C-897A-EAC968889386}">
      <dgm:prSet/>
      <dgm:spPr/>
      <dgm:t>
        <a:bodyPr/>
        <a:lstStyle/>
        <a:p>
          <a:endParaRPr lang="en-US" b="1">
            <a:solidFill>
              <a:schemeClr val="tx1"/>
            </a:solidFill>
          </a:endParaRPr>
        </a:p>
      </dgm:t>
    </dgm:pt>
    <dgm:pt modelId="{8B6645C0-EC2F-4E3C-BF7E-4025BF4B0F34}" type="sibTrans" cxnId="{5B9C6345-5792-4B4C-897A-EAC968889386}">
      <dgm:prSet/>
      <dgm:spPr/>
      <dgm:t>
        <a:bodyPr/>
        <a:lstStyle/>
        <a:p>
          <a:endParaRPr lang="en-US" b="1">
            <a:solidFill>
              <a:schemeClr val="tx1"/>
            </a:solidFill>
          </a:endParaRPr>
        </a:p>
      </dgm:t>
    </dgm:pt>
    <dgm:pt modelId="{E75F4CF1-80C6-48E6-9BF6-08392F79A6BC}">
      <dgm:prSet phldrT="[Text]"/>
      <dgm:spPr/>
      <dgm:t>
        <a:bodyPr/>
        <a:lstStyle/>
        <a:p>
          <a:r>
            <a:rPr lang="nb-NO" b="1" dirty="0" smtClean="0">
              <a:solidFill>
                <a:schemeClr val="tx1"/>
              </a:solidFill>
            </a:rPr>
            <a:t>Intergration of social, economic &amp; environmental dimensions</a:t>
          </a:r>
          <a:endParaRPr lang="en-US" b="1" dirty="0">
            <a:solidFill>
              <a:schemeClr val="tx1"/>
            </a:solidFill>
          </a:endParaRPr>
        </a:p>
      </dgm:t>
    </dgm:pt>
    <dgm:pt modelId="{AF2689DA-8353-47EA-AF2D-D3F155762147}" type="parTrans" cxnId="{8F6433F3-74E4-4490-913A-7005DB440BFD}">
      <dgm:prSet/>
      <dgm:spPr/>
      <dgm:t>
        <a:bodyPr/>
        <a:lstStyle/>
        <a:p>
          <a:endParaRPr lang="en-US" b="1">
            <a:solidFill>
              <a:schemeClr val="tx1"/>
            </a:solidFill>
          </a:endParaRPr>
        </a:p>
      </dgm:t>
    </dgm:pt>
    <dgm:pt modelId="{270E4BB3-5FEB-4773-B802-BC03F815EF54}" type="sibTrans" cxnId="{8F6433F3-74E4-4490-913A-7005DB440BFD}">
      <dgm:prSet/>
      <dgm:spPr/>
      <dgm:t>
        <a:bodyPr/>
        <a:lstStyle/>
        <a:p>
          <a:endParaRPr lang="en-US" b="1">
            <a:solidFill>
              <a:schemeClr val="tx1"/>
            </a:solidFill>
          </a:endParaRPr>
        </a:p>
      </dgm:t>
    </dgm:pt>
    <dgm:pt modelId="{8562C2D2-FAA7-4190-B71D-0115039D356D}">
      <dgm:prSet phldrT="[Text]" custT="1"/>
      <dgm:spPr/>
      <dgm:t>
        <a:bodyPr/>
        <a:lstStyle/>
        <a:p>
          <a:r>
            <a:rPr lang="nb-NO" sz="1400" b="1" dirty="0" smtClean="0">
              <a:solidFill>
                <a:schemeClr val="tx1"/>
              </a:solidFill>
            </a:rPr>
            <a:t>Definition of baselines &amp; indicators</a:t>
          </a:r>
          <a:endParaRPr lang="en-US" sz="1400" b="1" dirty="0">
            <a:solidFill>
              <a:schemeClr val="tx1"/>
            </a:solidFill>
          </a:endParaRPr>
        </a:p>
      </dgm:t>
    </dgm:pt>
    <dgm:pt modelId="{D1A066D8-B055-4C36-9018-645578198043}" type="parTrans" cxnId="{41C259F9-949A-402E-AEBB-126658968D76}">
      <dgm:prSet/>
      <dgm:spPr/>
      <dgm:t>
        <a:bodyPr/>
        <a:lstStyle/>
        <a:p>
          <a:endParaRPr lang="en-US" b="1">
            <a:solidFill>
              <a:schemeClr val="tx1"/>
            </a:solidFill>
          </a:endParaRPr>
        </a:p>
      </dgm:t>
    </dgm:pt>
    <dgm:pt modelId="{D7561C20-8EFF-47C9-AA7E-275FAB5D6770}" type="sibTrans" cxnId="{41C259F9-949A-402E-AEBB-126658968D76}">
      <dgm:prSet/>
      <dgm:spPr/>
      <dgm:t>
        <a:bodyPr/>
        <a:lstStyle/>
        <a:p>
          <a:endParaRPr lang="en-US" b="1">
            <a:solidFill>
              <a:schemeClr val="tx1"/>
            </a:solidFill>
          </a:endParaRPr>
        </a:p>
      </dgm:t>
    </dgm:pt>
    <dgm:pt modelId="{35118E2A-8114-435E-8E4B-A32048EE4733}">
      <dgm:prSet phldrT="[Text]" custT="1"/>
      <dgm:spPr/>
      <dgm:t>
        <a:bodyPr/>
        <a:lstStyle/>
        <a:p>
          <a:r>
            <a:rPr lang="nb-NO" sz="1400" b="1" dirty="0" smtClean="0">
              <a:solidFill>
                <a:schemeClr val="tx1"/>
              </a:solidFill>
            </a:rPr>
            <a:t>Thematic analysis</a:t>
          </a:r>
          <a:endParaRPr lang="en-US" sz="1400" b="1" dirty="0">
            <a:solidFill>
              <a:schemeClr val="tx1"/>
            </a:solidFill>
          </a:endParaRPr>
        </a:p>
      </dgm:t>
    </dgm:pt>
    <dgm:pt modelId="{3DF0C1D9-FE56-441A-ADBA-0E9778255EEC}" type="parTrans" cxnId="{492968CD-97F2-4DB4-936D-69D5378F2A23}">
      <dgm:prSet/>
      <dgm:spPr/>
      <dgm:t>
        <a:bodyPr/>
        <a:lstStyle/>
        <a:p>
          <a:endParaRPr lang="en-US" b="1">
            <a:solidFill>
              <a:schemeClr val="tx1"/>
            </a:solidFill>
          </a:endParaRPr>
        </a:p>
      </dgm:t>
    </dgm:pt>
    <dgm:pt modelId="{134E223D-9C11-4135-9EC0-F658194D0C81}" type="sibTrans" cxnId="{492968CD-97F2-4DB4-936D-69D5378F2A23}">
      <dgm:prSet/>
      <dgm:spPr/>
      <dgm:t>
        <a:bodyPr/>
        <a:lstStyle/>
        <a:p>
          <a:endParaRPr lang="en-US" b="1">
            <a:solidFill>
              <a:schemeClr val="tx1"/>
            </a:solidFill>
          </a:endParaRPr>
        </a:p>
      </dgm:t>
    </dgm:pt>
    <dgm:pt modelId="{951BCF21-CAEF-44F7-B7F0-C7369699C03B}">
      <dgm:prSet phldrT="[Text]" custT="1"/>
      <dgm:spPr/>
      <dgm:t>
        <a:bodyPr/>
        <a:lstStyle/>
        <a:p>
          <a:r>
            <a:rPr lang="nb-NO" sz="1400" b="1" dirty="0" smtClean="0">
              <a:solidFill>
                <a:schemeClr val="tx1"/>
              </a:solidFill>
            </a:rPr>
            <a:t>Institutional mechanisms</a:t>
          </a:r>
          <a:endParaRPr lang="en-US" sz="1400" b="1" dirty="0">
            <a:solidFill>
              <a:schemeClr val="tx1"/>
            </a:solidFill>
          </a:endParaRPr>
        </a:p>
      </dgm:t>
    </dgm:pt>
    <dgm:pt modelId="{129AFCDF-D199-46F5-B216-C63AC58C99D8}" type="parTrans" cxnId="{54E5C0EE-7BEB-44C7-8A84-F04BCFC45BA8}">
      <dgm:prSet/>
      <dgm:spPr/>
      <dgm:t>
        <a:bodyPr/>
        <a:lstStyle/>
        <a:p>
          <a:endParaRPr lang="en-US" b="1">
            <a:solidFill>
              <a:schemeClr val="tx1"/>
            </a:solidFill>
          </a:endParaRPr>
        </a:p>
      </dgm:t>
    </dgm:pt>
    <dgm:pt modelId="{EDCD24B7-EC0A-40EA-A733-6C7DFAF0072E}" type="sibTrans" cxnId="{54E5C0EE-7BEB-44C7-8A84-F04BCFC45BA8}">
      <dgm:prSet/>
      <dgm:spPr/>
      <dgm:t>
        <a:bodyPr/>
        <a:lstStyle/>
        <a:p>
          <a:endParaRPr lang="en-US" b="1">
            <a:solidFill>
              <a:schemeClr val="tx1"/>
            </a:solidFill>
          </a:endParaRPr>
        </a:p>
      </dgm:t>
    </dgm:pt>
    <dgm:pt modelId="{F52BB86F-3515-456A-8C47-76460E5260F3}" type="pres">
      <dgm:prSet presAssocID="{0F430DA0-11D3-4DB0-9950-01B520037E73}" presName="Name0" presStyleCnt="0">
        <dgm:presLayoutVars>
          <dgm:chMax val="1"/>
          <dgm:chPref val="1"/>
          <dgm:dir/>
          <dgm:animOne val="branch"/>
          <dgm:animLvl val="lvl"/>
        </dgm:presLayoutVars>
      </dgm:prSet>
      <dgm:spPr/>
      <dgm:t>
        <a:bodyPr/>
        <a:lstStyle/>
        <a:p>
          <a:endParaRPr lang="en-US"/>
        </a:p>
      </dgm:t>
    </dgm:pt>
    <dgm:pt modelId="{E52994EE-D219-4F9A-B141-CA8D84F1C6CA}" type="pres">
      <dgm:prSet presAssocID="{BFCF31E9-156D-4A65-A64D-F5EC7F35E375}" presName="Parent" presStyleLbl="node0" presStyleIdx="0" presStyleCnt="1">
        <dgm:presLayoutVars>
          <dgm:chMax val="6"/>
          <dgm:chPref val="6"/>
        </dgm:presLayoutVars>
      </dgm:prSet>
      <dgm:spPr/>
      <dgm:t>
        <a:bodyPr/>
        <a:lstStyle/>
        <a:p>
          <a:endParaRPr lang="en-US"/>
        </a:p>
      </dgm:t>
    </dgm:pt>
    <dgm:pt modelId="{2FF1E33C-9B05-4A8F-9476-8FFE6EA1EFB4}" type="pres">
      <dgm:prSet presAssocID="{51E783D0-7EE3-4A47-B489-3B519D072DEF}" presName="Accent1" presStyleCnt="0"/>
      <dgm:spPr/>
    </dgm:pt>
    <dgm:pt modelId="{0D50BAFF-12FB-49C5-997A-6C02FE13265E}" type="pres">
      <dgm:prSet presAssocID="{51E783D0-7EE3-4A47-B489-3B519D072DEF}" presName="Accent" presStyleLbl="bgShp" presStyleIdx="0" presStyleCnt="6"/>
      <dgm:spPr/>
    </dgm:pt>
    <dgm:pt modelId="{34450025-EA6C-4FAF-9B56-C4210DD5EC4E}" type="pres">
      <dgm:prSet presAssocID="{51E783D0-7EE3-4A47-B489-3B519D072DEF}" presName="Child1" presStyleLbl="node1" presStyleIdx="0" presStyleCnt="6">
        <dgm:presLayoutVars>
          <dgm:chMax val="0"/>
          <dgm:chPref val="0"/>
          <dgm:bulletEnabled val="1"/>
        </dgm:presLayoutVars>
      </dgm:prSet>
      <dgm:spPr/>
      <dgm:t>
        <a:bodyPr/>
        <a:lstStyle/>
        <a:p>
          <a:endParaRPr lang="en-US"/>
        </a:p>
      </dgm:t>
    </dgm:pt>
    <dgm:pt modelId="{406DEDFC-0F5C-4B3D-A81D-1523C4EA6C9E}" type="pres">
      <dgm:prSet presAssocID="{4B9113DA-A3A6-42A8-A291-4CE14BB07ED9}" presName="Accent2" presStyleCnt="0"/>
      <dgm:spPr/>
    </dgm:pt>
    <dgm:pt modelId="{8D6B5AFA-42A1-436A-900C-404801FA1A5E}" type="pres">
      <dgm:prSet presAssocID="{4B9113DA-A3A6-42A8-A291-4CE14BB07ED9}" presName="Accent" presStyleLbl="bgShp" presStyleIdx="1" presStyleCnt="6"/>
      <dgm:spPr/>
    </dgm:pt>
    <dgm:pt modelId="{BBF45029-EBD6-4A49-AA39-6B1E25934B92}" type="pres">
      <dgm:prSet presAssocID="{4B9113DA-A3A6-42A8-A291-4CE14BB07ED9}" presName="Child2" presStyleLbl="node1" presStyleIdx="1" presStyleCnt="6">
        <dgm:presLayoutVars>
          <dgm:chMax val="0"/>
          <dgm:chPref val="0"/>
          <dgm:bulletEnabled val="1"/>
        </dgm:presLayoutVars>
      </dgm:prSet>
      <dgm:spPr/>
      <dgm:t>
        <a:bodyPr/>
        <a:lstStyle/>
        <a:p>
          <a:endParaRPr lang="en-US"/>
        </a:p>
      </dgm:t>
    </dgm:pt>
    <dgm:pt modelId="{1532E47C-8E54-48D6-92E5-C97AE041761D}" type="pres">
      <dgm:prSet presAssocID="{E75F4CF1-80C6-48E6-9BF6-08392F79A6BC}" presName="Accent3" presStyleCnt="0"/>
      <dgm:spPr/>
    </dgm:pt>
    <dgm:pt modelId="{652941D9-2EE7-42E9-919F-ED3CD52386F4}" type="pres">
      <dgm:prSet presAssocID="{E75F4CF1-80C6-48E6-9BF6-08392F79A6BC}" presName="Accent" presStyleLbl="bgShp" presStyleIdx="2" presStyleCnt="6"/>
      <dgm:spPr/>
    </dgm:pt>
    <dgm:pt modelId="{152500C0-68F7-4784-9ACA-AE658010C3C8}" type="pres">
      <dgm:prSet presAssocID="{E75F4CF1-80C6-48E6-9BF6-08392F79A6BC}" presName="Child3" presStyleLbl="node1" presStyleIdx="2" presStyleCnt="6">
        <dgm:presLayoutVars>
          <dgm:chMax val="0"/>
          <dgm:chPref val="0"/>
          <dgm:bulletEnabled val="1"/>
        </dgm:presLayoutVars>
      </dgm:prSet>
      <dgm:spPr/>
      <dgm:t>
        <a:bodyPr/>
        <a:lstStyle/>
        <a:p>
          <a:endParaRPr lang="en-US"/>
        </a:p>
      </dgm:t>
    </dgm:pt>
    <dgm:pt modelId="{EDFA0121-34D9-4615-912B-CD6D1E099986}" type="pres">
      <dgm:prSet presAssocID="{8562C2D2-FAA7-4190-B71D-0115039D356D}" presName="Accent4" presStyleCnt="0"/>
      <dgm:spPr/>
    </dgm:pt>
    <dgm:pt modelId="{1118EFD6-2E53-47D5-8ECC-6212596A83B8}" type="pres">
      <dgm:prSet presAssocID="{8562C2D2-FAA7-4190-B71D-0115039D356D}" presName="Accent" presStyleLbl="bgShp" presStyleIdx="3" presStyleCnt="6"/>
      <dgm:spPr/>
    </dgm:pt>
    <dgm:pt modelId="{070D7FC9-D8E1-4684-AC6E-1301F415C9D6}" type="pres">
      <dgm:prSet presAssocID="{8562C2D2-FAA7-4190-B71D-0115039D356D}" presName="Child4" presStyleLbl="node1" presStyleIdx="3" presStyleCnt="6">
        <dgm:presLayoutVars>
          <dgm:chMax val="0"/>
          <dgm:chPref val="0"/>
          <dgm:bulletEnabled val="1"/>
        </dgm:presLayoutVars>
      </dgm:prSet>
      <dgm:spPr/>
      <dgm:t>
        <a:bodyPr/>
        <a:lstStyle/>
        <a:p>
          <a:endParaRPr lang="en-US"/>
        </a:p>
      </dgm:t>
    </dgm:pt>
    <dgm:pt modelId="{4635ACCF-B4B0-47ED-A679-40EB29215A39}" type="pres">
      <dgm:prSet presAssocID="{35118E2A-8114-435E-8E4B-A32048EE4733}" presName="Accent5" presStyleCnt="0"/>
      <dgm:spPr/>
    </dgm:pt>
    <dgm:pt modelId="{81E86F11-93E9-4B5E-9006-D64DC2EEE5C5}" type="pres">
      <dgm:prSet presAssocID="{35118E2A-8114-435E-8E4B-A32048EE4733}" presName="Accent" presStyleLbl="bgShp" presStyleIdx="4" presStyleCnt="6"/>
      <dgm:spPr/>
    </dgm:pt>
    <dgm:pt modelId="{BADE1EA0-C067-4A70-8638-54153AF36383}" type="pres">
      <dgm:prSet presAssocID="{35118E2A-8114-435E-8E4B-A32048EE4733}" presName="Child5" presStyleLbl="node1" presStyleIdx="4" presStyleCnt="6">
        <dgm:presLayoutVars>
          <dgm:chMax val="0"/>
          <dgm:chPref val="0"/>
          <dgm:bulletEnabled val="1"/>
        </dgm:presLayoutVars>
      </dgm:prSet>
      <dgm:spPr/>
      <dgm:t>
        <a:bodyPr/>
        <a:lstStyle/>
        <a:p>
          <a:endParaRPr lang="en-US"/>
        </a:p>
      </dgm:t>
    </dgm:pt>
    <dgm:pt modelId="{39833DA9-96E8-4E3F-84D7-9C30B6D17A66}" type="pres">
      <dgm:prSet presAssocID="{951BCF21-CAEF-44F7-B7F0-C7369699C03B}" presName="Accent6" presStyleCnt="0"/>
      <dgm:spPr/>
    </dgm:pt>
    <dgm:pt modelId="{EE9F4028-3B33-45A9-AEC2-231E51981B09}" type="pres">
      <dgm:prSet presAssocID="{951BCF21-CAEF-44F7-B7F0-C7369699C03B}" presName="Accent" presStyleLbl="bgShp" presStyleIdx="5" presStyleCnt="6"/>
      <dgm:spPr/>
    </dgm:pt>
    <dgm:pt modelId="{48642E41-7CCF-4251-B0AC-C2716170E1FA}" type="pres">
      <dgm:prSet presAssocID="{951BCF21-CAEF-44F7-B7F0-C7369699C03B}" presName="Child6" presStyleLbl="node1" presStyleIdx="5" presStyleCnt="6">
        <dgm:presLayoutVars>
          <dgm:chMax val="0"/>
          <dgm:chPref val="0"/>
          <dgm:bulletEnabled val="1"/>
        </dgm:presLayoutVars>
      </dgm:prSet>
      <dgm:spPr/>
      <dgm:t>
        <a:bodyPr/>
        <a:lstStyle/>
        <a:p>
          <a:endParaRPr lang="en-US"/>
        </a:p>
      </dgm:t>
    </dgm:pt>
  </dgm:ptLst>
  <dgm:cxnLst>
    <dgm:cxn modelId="{8F6433F3-74E4-4490-913A-7005DB440BFD}" srcId="{BFCF31E9-156D-4A65-A64D-F5EC7F35E375}" destId="{E75F4CF1-80C6-48E6-9BF6-08392F79A6BC}" srcOrd="2" destOrd="0" parTransId="{AF2689DA-8353-47EA-AF2D-D3F155762147}" sibTransId="{270E4BB3-5FEB-4773-B802-BC03F815EF54}"/>
    <dgm:cxn modelId="{B5011CD6-94C4-4AF2-AEBB-D64EAE18734C}" srcId="{0F430DA0-11D3-4DB0-9950-01B520037E73}" destId="{BFCF31E9-156D-4A65-A64D-F5EC7F35E375}" srcOrd="0" destOrd="0" parTransId="{8F1C6D00-74BB-4053-8084-1C542A2C674F}" sibTransId="{D74A29EA-B467-4EF3-81C5-74A040810580}"/>
    <dgm:cxn modelId="{45434648-05EA-4196-8651-2A112FCD348F}" type="presOf" srcId="{0F430DA0-11D3-4DB0-9950-01B520037E73}" destId="{F52BB86F-3515-456A-8C47-76460E5260F3}" srcOrd="0" destOrd="0" presId="urn:microsoft.com/office/officeart/2011/layout/HexagonRadial#1"/>
    <dgm:cxn modelId="{14E2E2F9-5405-4B96-9391-8683F3AB2322}" type="presOf" srcId="{51E783D0-7EE3-4A47-B489-3B519D072DEF}" destId="{34450025-EA6C-4FAF-9B56-C4210DD5EC4E}" srcOrd="0" destOrd="0" presId="urn:microsoft.com/office/officeart/2011/layout/HexagonRadial#1"/>
    <dgm:cxn modelId="{41C259F9-949A-402E-AEBB-126658968D76}" srcId="{BFCF31E9-156D-4A65-A64D-F5EC7F35E375}" destId="{8562C2D2-FAA7-4190-B71D-0115039D356D}" srcOrd="3" destOrd="0" parTransId="{D1A066D8-B055-4C36-9018-645578198043}" sibTransId="{D7561C20-8EFF-47C9-AA7E-275FAB5D6770}"/>
    <dgm:cxn modelId="{7A8F6E58-B9F6-42C2-9811-2994A37381A3}" type="presOf" srcId="{BFCF31E9-156D-4A65-A64D-F5EC7F35E375}" destId="{E52994EE-D219-4F9A-B141-CA8D84F1C6CA}" srcOrd="0" destOrd="0" presId="urn:microsoft.com/office/officeart/2011/layout/HexagonRadial#1"/>
    <dgm:cxn modelId="{760AC2C1-DCFB-412B-9071-4E866C20648A}" type="presOf" srcId="{E75F4CF1-80C6-48E6-9BF6-08392F79A6BC}" destId="{152500C0-68F7-4784-9ACA-AE658010C3C8}" srcOrd="0" destOrd="0" presId="urn:microsoft.com/office/officeart/2011/layout/HexagonRadial#1"/>
    <dgm:cxn modelId="{E7AD9B70-64EA-4974-975C-C09B4CDA537D}" type="presOf" srcId="{35118E2A-8114-435E-8E4B-A32048EE4733}" destId="{BADE1EA0-C067-4A70-8638-54153AF36383}" srcOrd="0" destOrd="0" presId="urn:microsoft.com/office/officeart/2011/layout/HexagonRadial#1"/>
    <dgm:cxn modelId="{99900DC1-3E59-4EDA-97AF-BED28A537033}" type="presOf" srcId="{4B9113DA-A3A6-42A8-A291-4CE14BB07ED9}" destId="{BBF45029-EBD6-4A49-AA39-6B1E25934B92}" srcOrd="0" destOrd="0" presId="urn:microsoft.com/office/officeart/2011/layout/HexagonRadial#1"/>
    <dgm:cxn modelId="{5B9C6345-5792-4B4C-897A-EAC968889386}" srcId="{BFCF31E9-156D-4A65-A64D-F5EC7F35E375}" destId="{4B9113DA-A3A6-42A8-A291-4CE14BB07ED9}" srcOrd="1" destOrd="0" parTransId="{A34E58C3-BEFF-49F2-B7F3-DDCDC3F0A897}" sibTransId="{8B6645C0-EC2F-4E3C-BF7E-4025BF4B0F34}"/>
    <dgm:cxn modelId="{492968CD-97F2-4DB4-936D-69D5378F2A23}" srcId="{BFCF31E9-156D-4A65-A64D-F5EC7F35E375}" destId="{35118E2A-8114-435E-8E4B-A32048EE4733}" srcOrd="4" destOrd="0" parTransId="{3DF0C1D9-FE56-441A-ADBA-0E9778255EEC}" sibTransId="{134E223D-9C11-4135-9EC0-F658194D0C81}"/>
    <dgm:cxn modelId="{9B42A226-D5FD-452D-96E3-A32D2F855355}" type="presOf" srcId="{951BCF21-CAEF-44F7-B7F0-C7369699C03B}" destId="{48642E41-7CCF-4251-B0AC-C2716170E1FA}" srcOrd="0" destOrd="0" presId="urn:microsoft.com/office/officeart/2011/layout/HexagonRadial#1"/>
    <dgm:cxn modelId="{94A53EBD-F1DE-4D34-BF19-5D6368D755AA}" srcId="{BFCF31E9-156D-4A65-A64D-F5EC7F35E375}" destId="{51E783D0-7EE3-4A47-B489-3B519D072DEF}" srcOrd="0" destOrd="0" parTransId="{2B57D4DA-BCF8-4C37-8D7E-B0E2775E4AAA}" sibTransId="{7D6E9914-F638-4624-BFF8-230BB72B9670}"/>
    <dgm:cxn modelId="{AC2D1006-DC69-4A21-98A3-33A5ADF2821E}" type="presOf" srcId="{8562C2D2-FAA7-4190-B71D-0115039D356D}" destId="{070D7FC9-D8E1-4684-AC6E-1301F415C9D6}" srcOrd="0" destOrd="0" presId="urn:microsoft.com/office/officeart/2011/layout/HexagonRadial#1"/>
    <dgm:cxn modelId="{54E5C0EE-7BEB-44C7-8A84-F04BCFC45BA8}" srcId="{BFCF31E9-156D-4A65-A64D-F5EC7F35E375}" destId="{951BCF21-CAEF-44F7-B7F0-C7369699C03B}" srcOrd="5" destOrd="0" parTransId="{129AFCDF-D199-46F5-B216-C63AC58C99D8}" sibTransId="{EDCD24B7-EC0A-40EA-A733-6C7DFAF0072E}"/>
    <dgm:cxn modelId="{92B90825-A8CB-4AEE-BE64-EA6E641E0DF0}" type="presParOf" srcId="{F52BB86F-3515-456A-8C47-76460E5260F3}" destId="{E52994EE-D219-4F9A-B141-CA8D84F1C6CA}" srcOrd="0" destOrd="0" presId="urn:microsoft.com/office/officeart/2011/layout/HexagonRadial#1"/>
    <dgm:cxn modelId="{E0977DF8-BC00-4B18-882D-E107E7F10D67}" type="presParOf" srcId="{F52BB86F-3515-456A-8C47-76460E5260F3}" destId="{2FF1E33C-9B05-4A8F-9476-8FFE6EA1EFB4}" srcOrd="1" destOrd="0" presId="urn:microsoft.com/office/officeart/2011/layout/HexagonRadial#1"/>
    <dgm:cxn modelId="{B0E8616A-75DF-4644-A201-91BC11A8B079}" type="presParOf" srcId="{2FF1E33C-9B05-4A8F-9476-8FFE6EA1EFB4}" destId="{0D50BAFF-12FB-49C5-997A-6C02FE13265E}" srcOrd="0" destOrd="0" presId="urn:microsoft.com/office/officeart/2011/layout/HexagonRadial#1"/>
    <dgm:cxn modelId="{A440BAAD-FE11-4F5A-B841-4DB3597FC24B}" type="presParOf" srcId="{F52BB86F-3515-456A-8C47-76460E5260F3}" destId="{34450025-EA6C-4FAF-9B56-C4210DD5EC4E}" srcOrd="2" destOrd="0" presId="urn:microsoft.com/office/officeart/2011/layout/HexagonRadial#1"/>
    <dgm:cxn modelId="{BC033489-BA16-4ABA-9275-14335B0EAAFD}" type="presParOf" srcId="{F52BB86F-3515-456A-8C47-76460E5260F3}" destId="{406DEDFC-0F5C-4B3D-A81D-1523C4EA6C9E}" srcOrd="3" destOrd="0" presId="urn:microsoft.com/office/officeart/2011/layout/HexagonRadial#1"/>
    <dgm:cxn modelId="{9A4F8C27-F83B-4BA9-A8AA-F08B49FE819B}" type="presParOf" srcId="{406DEDFC-0F5C-4B3D-A81D-1523C4EA6C9E}" destId="{8D6B5AFA-42A1-436A-900C-404801FA1A5E}" srcOrd="0" destOrd="0" presId="urn:microsoft.com/office/officeart/2011/layout/HexagonRadial#1"/>
    <dgm:cxn modelId="{5F44E263-A407-4869-8F8E-EB7FC24A77B2}" type="presParOf" srcId="{F52BB86F-3515-456A-8C47-76460E5260F3}" destId="{BBF45029-EBD6-4A49-AA39-6B1E25934B92}" srcOrd="4" destOrd="0" presId="urn:microsoft.com/office/officeart/2011/layout/HexagonRadial#1"/>
    <dgm:cxn modelId="{582B2226-0280-4B42-82AC-F6F2A16105F5}" type="presParOf" srcId="{F52BB86F-3515-456A-8C47-76460E5260F3}" destId="{1532E47C-8E54-48D6-92E5-C97AE041761D}" srcOrd="5" destOrd="0" presId="urn:microsoft.com/office/officeart/2011/layout/HexagonRadial#1"/>
    <dgm:cxn modelId="{A445E8D7-1273-40F6-8183-8148F119BD2E}" type="presParOf" srcId="{1532E47C-8E54-48D6-92E5-C97AE041761D}" destId="{652941D9-2EE7-42E9-919F-ED3CD52386F4}" srcOrd="0" destOrd="0" presId="urn:microsoft.com/office/officeart/2011/layout/HexagonRadial#1"/>
    <dgm:cxn modelId="{D0B6C9BD-D42B-46C4-B372-B813A47DD369}" type="presParOf" srcId="{F52BB86F-3515-456A-8C47-76460E5260F3}" destId="{152500C0-68F7-4784-9ACA-AE658010C3C8}" srcOrd="6" destOrd="0" presId="urn:microsoft.com/office/officeart/2011/layout/HexagonRadial#1"/>
    <dgm:cxn modelId="{891A45D9-56A6-42EA-B879-D4433B2ED48C}" type="presParOf" srcId="{F52BB86F-3515-456A-8C47-76460E5260F3}" destId="{EDFA0121-34D9-4615-912B-CD6D1E099986}" srcOrd="7" destOrd="0" presId="urn:microsoft.com/office/officeart/2011/layout/HexagonRadial#1"/>
    <dgm:cxn modelId="{4AC6535C-1B71-4A7C-A485-F5BC4C339F52}" type="presParOf" srcId="{EDFA0121-34D9-4615-912B-CD6D1E099986}" destId="{1118EFD6-2E53-47D5-8ECC-6212596A83B8}" srcOrd="0" destOrd="0" presId="urn:microsoft.com/office/officeart/2011/layout/HexagonRadial#1"/>
    <dgm:cxn modelId="{811FB45D-E78F-4170-8335-A07B184564E8}" type="presParOf" srcId="{F52BB86F-3515-456A-8C47-76460E5260F3}" destId="{070D7FC9-D8E1-4684-AC6E-1301F415C9D6}" srcOrd="8" destOrd="0" presId="urn:microsoft.com/office/officeart/2011/layout/HexagonRadial#1"/>
    <dgm:cxn modelId="{678EE2AB-ECBE-47BB-9E88-10439BE9E44A}" type="presParOf" srcId="{F52BB86F-3515-456A-8C47-76460E5260F3}" destId="{4635ACCF-B4B0-47ED-A679-40EB29215A39}" srcOrd="9" destOrd="0" presId="urn:microsoft.com/office/officeart/2011/layout/HexagonRadial#1"/>
    <dgm:cxn modelId="{F9E1C039-43C4-44FA-9402-ED5BBABF2640}" type="presParOf" srcId="{4635ACCF-B4B0-47ED-A679-40EB29215A39}" destId="{81E86F11-93E9-4B5E-9006-D64DC2EEE5C5}" srcOrd="0" destOrd="0" presId="urn:microsoft.com/office/officeart/2011/layout/HexagonRadial#1"/>
    <dgm:cxn modelId="{B5157847-C25F-4E95-AF61-3D02BEDA9499}" type="presParOf" srcId="{F52BB86F-3515-456A-8C47-76460E5260F3}" destId="{BADE1EA0-C067-4A70-8638-54153AF36383}" srcOrd="10" destOrd="0" presId="urn:microsoft.com/office/officeart/2011/layout/HexagonRadial#1"/>
    <dgm:cxn modelId="{8DECFE08-6CBC-46C0-9B28-1C537D8E0D77}" type="presParOf" srcId="{F52BB86F-3515-456A-8C47-76460E5260F3}" destId="{39833DA9-96E8-4E3F-84D7-9C30B6D17A66}" srcOrd="11" destOrd="0" presId="urn:microsoft.com/office/officeart/2011/layout/HexagonRadial#1"/>
    <dgm:cxn modelId="{02B4AA6F-3FAB-461B-8822-8F2DCD95997A}" type="presParOf" srcId="{39833DA9-96E8-4E3F-84D7-9C30B6D17A66}" destId="{EE9F4028-3B33-45A9-AEC2-231E51981B09}" srcOrd="0" destOrd="0" presId="urn:microsoft.com/office/officeart/2011/layout/HexagonRadial#1"/>
    <dgm:cxn modelId="{0FD182A9-4A6B-4642-9366-1C92BC960B1E}" type="presParOf" srcId="{F52BB86F-3515-456A-8C47-76460E5260F3}" destId="{48642E41-7CCF-4251-B0AC-C2716170E1FA}" srcOrd="12" destOrd="0" presId="urn:microsoft.com/office/officeart/2011/layout/HexagonRadial#1"/>
  </dgm:cxnLst>
  <dgm:bg/>
  <dgm:whole/>
</dgm:dataModel>
</file>

<file path=ppt/diagrams/data4.xml><?xml version="1.0" encoding="utf-8"?>
<dgm:dataModel xmlns:dgm="http://schemas.openxmlformats.org/drawingml/2006/diagram" xmlns:a="http://schemas.openxmlformats.org/drawingml/2006/main">
  <dgm:ptLst>
    <dgm:pt modelId="{ADB87045-0572-4F19-86FB-E55769D80C92}" type="doc">
      <dgm:prSet loTypeId="urn:microsoft.com/office/officeart/2009/3/layout/IncreasingArrowsProcess" loCatId="process" qsTypeId="urn:microsoft.com/office/officeart/2005/8/quickstyle/simple4" qsCatId="simple" csTypeId="urn:microsoft.com/office/officeart/2005/8/colors/colorful1#5" csCatId="colorful" phldr="1"/>
      <dgm:spPr/>
      <dgm:t>
        <a:bodyPr/>
        <a:lstStyle/>
        <a:p>
          <a:endParaRPr lang="nb-NO"/>
        </a:p>
      </dgm:t>
    </dgm:pt>
    <dgm:pt modelId="{B5538CE7-70F5-4B89-8A86-3D923F698BD5}">
      <dgm:prSet phldrT="[Text]" custT="1"/>
      <dgm:spPr/>
      <dgm:t>
        <a:bodyPr/>
        <a:lstStyle/>
        <a:p>
          <a:r>
            <a:rPr lang="en-US" sz="2000" b="1" noProof="0" dirty="0" smtClean="0"/>
            <a:t>Workshop on subject matter and methodology </a:t>
          </a:r>
          <a:endParaRPr lang="en-US" sz="2000" b="1" noProof="0" dirty="0"/>
        </a:p>
      </dgm:t>
    </dgm:pt>
    <dgm:pt modelId="{33E0405C-1BA3-4D89-9B65-62681514B38A}" type="parTrans" cxnId="{BD595989-BDFF-4B50-8E74-44389AA7F540}">
      <dgm:prSet/>
      <dgm:spPr/>
      <dgm:t>
        <a:bodyPr/>
        <a:lstStyle/>
        <a:p>
          <a:endParaRPr lang="nb-NO" sz="900" b="1"/>
        </a:p>
      </dgm:t>
    </dgm:pt>
    <dgm:pt modelId="{272703D7-ABA3-4A73-A1F7-333B2689A8BF}" type="sibTrans" cxnId="{BD595989-BDFF-4B50-8E74-44389AA7F540}">
      <dgm:prSet/>
      <dgm:spPr/>
      <dgm:t>
        <a:bodyPr/>
        <a:lstStyle/>
        <a:p>
          <a:endParaRPr lang="nb-NO" sz="900" b="1"/>
        </a:p>
      </dgm:t>
    </dgm:pt>
    <dgm:pt modelId="{5032D9A6-D86F-430C-9BFB-C0C511A1D5E7}">
      <dgm:prSet phldrT="[Text]" custT="1"/>
      <dgm:spPr/>
      <dgm:t>
        <a:bodyPr/>
        <a:lstStyle/>
        <a:p>
          <a:r>
            <a:rPr lang="nb-NO" sz="1400" b="1" dirty="0" smtClean="0"/>
            <a:t>Focus on subject matter &amp; methodology </a:t>
          </a:r>
          <a:endParaRPr lang="nb-NO" sz="1400" b="1" dirty="0"/>
        </a:p>
      </dgm:t>
    </dgm:pt>
    <dgm:pt modelId="{9FA84D0D-CC0A-4372-8484-37D5588588AF}" type="parTrans" cxnId="{4354EC08-A261-4F2E-A465-A519871028FC}">
      <dgm:prSet/>
      <dgm:spPr/>
      <dgm:t>
        <a:bodyPr/>
        <a:lstStyle/>
        <a:p>
          <a:endParaRPr lang="nb-NO" sz="900" b="1"/>
        </a:p>
      </dgm:t>
    </dgm:pt>
    <dgm:pt modelId="{15C9F11E-D9F1-4F1F-8E78-0866A0B3865B}" type="sibTrans" cxnId="{4354EC08-A261-4F2E-A465-A519871028FC}">
      <dgm:prSet/>
      <dgm:spPr/>
      <dgm:t>
        <a:bodyPr/>
        <a:lstStyle/>
        <a:p>
          <a:endParaRPr lang="nb-NO" sz="900" b="1"/>
        </a:p>
      </dgm:t>
    </dgm:pt>
    <dgm:pt modelId="{F77D1DA5-DB52-413D-B194-61F44C238559}">
      <dgm:prSet phldrT="[Text]" custT="1"/>
      <dgm:spPr/>
      <dgm:t>
        <a:bodyPr/>
        <a:lstStyle/>
        <a:p>
          <a:endParaRPr lang="nb-NO" sz="500" b="1" dirty="0" smtClean="0"/>
        </a:p>
        <a:p>
          <a:r>
            <a:rPr lang="nb-NO" sz="1400" b="1" dirty="0" smtClean="0">
              <a:solidFill>
                <a:schemeClr val="bg1"/>
              </a:solidFill>
            </a:rPr>
            <a:t>E-</a:t>
          </a:r>
          <a:r>
            <a:rPr lang="nb-NO" sz="1400" b="1" dirty="0" err="1" smtClean="0">
              <a:solidFill>
                <a:schemeClr val="bg1"/>
              </a:solidFill>
            </a:rPr>
            <a:t>facilitation</a:t>
          </a:r>
          <a:r>
            <a:rPr lang="nb-NO" sz="1400" b="1" dirty="0" smtClean="0">
              <a:solidFill>
                <a:schemeClr val="bg1"/>
              </a:solidFill>
            </a:rPr>
            <a:t> </a:t>
          </a:r>
          <a:r>
            <a:rPr lang="nb-NO" sz="1400" b="1" dirty="0" err="1" smtClean="0">
              <a:solidFill>
                <a:schemeClr val="bg1"/>
              </a:solidFill>
            </a:rPr>
            <a:t>of</a:t>
          </a:r>
          <a:r>
            <a:rPr lang="nb-NO" sz="1400" b="1" dirty="0" smtClean="0">
              <a:solidFill>
                <a:schemeClr val="bg1"/>
              </a:solidFill>
            </a:rPr>
            <a:t> </a:t>
          </a:r>
          <a:r>
            <a:rPr lang="nb-NO" sz="1400" b="1" dirty="0" err="1" smtClean="0">
              <a:solidFill>
                <a:schemeClr val="bg1"/>
              </a:solidFill>
            </a:rPr>
            <a:t>development</a:t>
          </a:r>
          <a:r>
            <a:rPr lang="nb-NO" sz="1400" b="1" dirty="0" smtClean="0">
              <a:solidFill>
                <a:schemeClr val="bg1"/>
              </a:solidFill>
            </a:rPr>
            <a:t> </a:t>
          </a:r>
          <a:r>
            <a:rPr lang="nb-NO" sz="1400" b="1" dirty="0" err="1" smtClean="0">
              <a:solidFill>
                <a:schemeClr val="bg1"/>
              </a:solidFill>
            </a:rPr>
            <a:t>of</a:t>
          </a:r>
          <a:r>
            <a:rPr lang="nb-NO" sz="1400" b="1" dirty="0" smtClean="0">
              <a:solidFill>
                <a:schemeClr val="bg1"/>
              </a:solidFill>
            </a:rPr>
            <a:t> </a:t>
          </a:r>
          <a:r>
            <a:rPr lang="nb-NO" sz="1400" b="1" dirty="0" err="1" smtClean="0">
              <a:solidFill>
                <a:schemeClr val="bg1"/>
              </a:solidFill>
            </a:rPr>
            <a:t>audit</a:t>
          </a:r>
          <a:r>
            <a:rPr lang="nb-NO" sz="1400" b="1" dirty="0" smtClean="0">
              <a:solidFill>
                <a:schemeClr val="bg1"/>
              </a:solidFill>
            </a:rPr>
            <a:t> plan</a:t>
          </a:r>
          <a:endParaRPr lang="nb-NO" sz="1400" b="1" dirty="0">
            <a:solidFill>
              <a:schemeClr val="bg1"/>
            </a:solidFill>
          </a:endParaRPr>
        </a:p>
      </dgm:t>
    </dgm:pt>
    <dgm:pt modelId="{9058E4DB-9219-45D9-8D6A-7F83C67E0036}" type="parTrans" cxnId="{5A573419-C925-4A96-89E8-937C857F7FD4}">
      <dgm:prSet/>
      <dgm:spPr/>
      <dgm:t>
        <a:bodyPr/>
        <a:lstStyle/>
        <a:p>
          <a:endParaRPr lang="nb-NO" sz="900" b="1"/>
        </a:p>
      </dgm:t>
    </dgm:pt>
    <dgm:pt modelId="{9EBDBF98-128E-4F7E-9EDA-F20DC6FE0B78}" type="sibTrans" cxnId="{5A573419-C925-4A96-89E8-937C857F7FD4}">
      <dgm:prSet/>
      <dgm:spPr/>
      <dgm:t>
        <a:bodyPr/>
        <a:lstStyle/>
        <a:p>
          <a:endParaRPr lang="nb-NO" sz="900" b="1"/>
        </a:p>
      </dgm:t>
    </dgm:pt>
    <dgm:pt modelId="{B9F45E41-FD31-4C63-A3E7-2C98D5EFE37D}">
      <dgm:prSet phldrT="[Text]" custT="1"/>
      <dgm:spPr/>
      <dgm:t>
        <a:bodyPr/>
        <a:lstStyle/>
        <a:p>
          <a:r>
            <a:rPr lang="nb-NO" sz="1400" b="1" dirty="0" smtClean="0"/>
            <a:t>Support to SAI </a:t>
          </a:r>
          <a:r>
            <a:rPr lang="nb-NO" sz="1400" b="1" dirty="0" err="1" smtClean="0"/>
            <a:t>audit</a:t>
          </a:r>
          <a:r>
            <a:rPr lang="nb-NO" sz="1400" b="1" dirty="0" smtClean="0"/>
            <a:t> teams for </a:t>
          </a:r>
          <a:r>
            <a:rPr lang="nb-NO" sz="1400" b="1" dirty="0" err="1" smtClean="0"/>
            <a:t>audit</a:t>
          </a:r>
          <a:r>
            <a:rPr lang="nb-NO" sz="1400" b="1" dirty="0" smtClean="0"/>
            <a:t> planning </a:t>
          </a:r>
          <a:endParaRPr lang="nb-NO" sz="1400" b="1" dirty="0"/>
        </a:p>
      </dgm:t>
    </dgm:pt>
    <dgm:pt modelId="{8DF0F5A6-1B50-4616-BBA8-9AE1157BAFB0}" type="parTrans" cxnId="{CFB45A75-4357-409F-93EF-142C3BDCFF32}">
      <dgm:prSet/>
      <dgm:spPr/>
      <dgm:t>
        <a:bodyPr/>
        <a:lstStyle/>
        <a:p>
          <a:endParaRPr lang="nb-NO" sz="900" b="1"/>
        </a:p>
      </dgm:t>
    </dgm:pt>
    <dgm:pt modelId="{9EDC5839-3F28-428F-BFB3-B5723B59769A}" type="sibTrans" cxnId="{CFB45A75-4357-409F-93EF-142C3BDCFF32}">
      <dgm:prSet/>
      <dgm:spPr/>
      <dgm:t>
        <a:bodyPr/>
        <a:lstStyle/>
        <a:p>
          <a:endParaRPr lang="nb-NO" sz="900" b="1"/>
        </a:p>
      </dgm:t>
    </dgm:pt>
    <dgm:pt modelId="{8502CAD2-E671-45BB-9A12-06C5537595DA}">
      <dgm:prSet phldrT="[Text]" custT="1"/>
      <dgm:spPr/>
      <dgm:t>
        <a:bodyPr/>
        <a:lstStyle/>
        <a:p>
          <a:r>
            <a:rPr lang="nb-NO" sz="1600" b="1" dirty="0" err="1" smtClean="0"/>
            <a:t>Audit</a:t>
          </a:r>
          <a:r>
            <a:rPr lang="nb-NO" sz="1600" b="1" dirty="0" smtClean="0"/>
            <a:t> </a:t>
          </a:r>
          <a:r>
            <a:rPr lang="nb-NO" sz="1600" b="1" dirty="0" err="1" smtClean="0"/>
            <a:t>Review</a:t>
          </a:r>
          <a:r>
            <a:rPr lang="nb-NO" sz="1600" b="1" dirty="0" smtClean="0"/>
            <a:t> </a:t>
          </a:r>
          <a:r>
            <a:rPr lang="nb-NO" sz="1600" b="1" dirty="0" err="1" smtClean="0"/>
            <a:t>Meeting</a:t>
          </a:r>
          <a:endParaRPr lang="nb-NO" sz="1600" b="1" dirty="0"/>
        </a:p>
      </dgm:t>
    </dgm:pt>
    <dgm:pt modelId="{6F9F2BD4-BFC0-4566-8454-8CF0F335F63C}" type="parTrans" cxnId="{28E57886-C497-49DB-92D1-20114A178494}">
      <dgm:prSet/>
      <dgm:spPr/>
      <dgm:t>
        <a:bodyPr/>
        <a:lstStyle/>
        <a:p>
          <a:endParaRPr lang="nb-NO" sz="900" b="1"/>
        </a:p>
      </dgm:t>
    </dgm:pt>
    <dgm:pt modelId="{366F07C2-6D05-4014-BC8E-5E3430B36755}" type="sibTrans" cxnId="{28E57886-C497-49DB-92D1-20114A178494}">
      <dgm:prSet/>
      <dgm:spPr/>
      <dgm:t>
        <a:bodyPr/>
        <a:lstStyle/>
        <a:p>
          <a:endParaRPr lang="nb-NO" sz="900" b="1"/>
        </a:p>
      </dgm:t>
    </dgm:pt>
    <dgm:pt modelId="{83FF476F-3FC3-4CC3-A073-8877F8DA56D6}">
      <dgm:prSet phldrT="[Text]" custT="1"/>
      <dgm:spPr/>
      <dgm:t>
        <a:bodyPr/>
        <a:lstStyle/>
        <a:p>
          <a:r>
            <a:rPr lang="nb-NO" sz="1400" b="1" dirty="0" smtClean="0"/>
            <a:t>Support for finalising </a:t>
          </a:r>
          <a:r>
            <a:rPr lang="nb-NO" sz="1400" b="1" dirty="0" err="1" smtClean="0"/>
            <a:t>audit</a:t>
          </a:r>
          <a:r>
            <a:rPr lang="nb-NO" sz="1400" b="1" dirty="0" smtClean="0"/>
            <a:t> report</a:t>
          </a:r>
          <a:endParaRPr lang="nb-NO" sz="1400" b="1" dirty="0"/>
        </a:p>
      </dgm:t>
    </dgm:pt>
    <dgm:pt modelId="{B960CD68-B728-48EA-AD14-892BEB2CD1A9}" type="parTrans" cxnId="{10942F0D-5DE4-4F5D-B31C-65926F10A364}">
      <dgm:prSet/>
      <dgm:spPr/>
      <dgm:t>
        <a:bodyPr/>
        <a:lstStyle/>
        <a:p>
          <a:endParaRPr lang="nb-NO" sz="900" b="1"/>
        </a:p>
      </dgm:t>
    </dgm:pt>
    <dgm:pt modelId="{D14951DF-0681-4F9F-A0D9-1B2C0D38E2EA}" type="sibTrans" cxnId="{10942F0D-5DE4-4F5D-B31C-65926F10A364}">
      <dgm:prSet/>
      <dgm:spPr/>
      <dgm:t>
        <a:bodyPr/>
        <a:lstStyle/>
        <a:p>
          <a:endParaRPr lang="nb-NO" sz="900" b="1"/>
        </a:p>
      </dgm:t>
    </dgm:pt>
    <dgm:pt modelId="{A19FF1F9-8938-4811-8A82-8EF0C867895E}">
      <dgm:prSet custT="1"/>
      <dgm:spPr/>
      <dgm:t>
        <a:bodyPr/>
        <a:lstStyle/>
        <a:p>
          <a:r>
            <a:rPr lang="nb-NO" sz="1400" b="1" dirty="0" err="1" smtClean="0"/>
            <a:t>Quality</a:t>
          </a:r>
          <a:r>
            <a:rPr lang="nb-NO" sz="1400" b="1" dirty="0" smtClean="0"/>
            <a:t> </a:t>
          </a:r>
          <a:r>
            <a:rPr lang="nb-NO" sz="1400" b="1" dirty="0" err="1" smtClean="0"/>
            <a:t>Assurance</a:t>
          </a:r>
          <a:r>
            <a:rPr lang="nb-NO" sz="1400" b="1" dirty="0" smtClean="0"/>
            <a:t> </a:t>
          </a:r>
          <a:endParaRPr lang="nb-NO" sz="1400" b="1" dirty="0"/>
        </a:p>
      </dgm:t>
    </dgm:pt>
    <dgm:pt modelId="{48EF86F4-5689-4345-A16D-ED044EB638B7}" type="parTrans" cxnId="{28608EEF-4F88-4CF2-9648-497D710FEFB7}">
      <dgm:prSet/>
      <dgm:spPr/>
      <dgm:t>
        <a:bodyPr/>
        <a:lstStyle/>
        <a:p>
          <a:endParaRPr lang="nb-NO" sz="900" b="1"/>
        </a:p>
      </dgm:t>
    </dgm:pt>
    <dgm:pt modelId="{8B29C17F-B4E6-4F28-8059-92FEBA03A4B3}" type="sibTrans" cxnId="{28608EEF-4F88-4CF2-9648-497D710FEFB7}">
      <dgm:prSet/>
      <dgm:spPr/>
      <dgm:t>
        <a:bodyPr/>
        <a:lstStyle/>
        <a:p>
          <a:endParaRPr lang="nb-NO" sz="900" b="1"/>
        </a:p>
      </dgm:t>
    </dgm:pt>
    <dgm:pt modelId="{55C3EF0C-E6EA-482A-99C1-4916969B5C62}">
      <dgm:prSet custT="1"/>
      <dgm:spPr/>
      <dgm:t>
        <a:bodyPr/>
        <a:lstStyle/>
        <a:p>
          <a:r>
            <a:rPr lang="nb-NO" sz="1600" b="1" dirty="0" err="1" smtClean="0"/>
            <a:t>Independent</a:t>
          </a:r>
          <a:r>
            <a:rPr lang="nb-NO" sz="1600" b="1" dirty="0" smtClean="0"/>
            <a:t> </a:t>
          </a:r>
          <a:r>
            <a:rPr lang="nb-NO" sz="1600" b="1" dirty="0" err="1" smtClean="0"/>
            <a:t>assurance</a:t>
          </a:r>
          <a:r>
            <a:rPr lang="nb-NO" sz="1600" b="1" dirty="0" smtClean="0"/>
            <a:t> </a:t>
          </a:r>
          <a:r>
            <a:rPr lang="nb-NO" sz="1600" b="1" dirty="0" err="1" smtClean="0"/>
            <a:t>of</a:t>
          </a:r>
          <a:r>
            <a:rPr lang="nb-NO" sz="1600" b="1" dirty="0" smtClean="0"/>
            <a:t> </a:t>
          </a:r>
          <a:r>
            <a:rPr lang="nb-NO" sz="1600" b="1" dirty="0" err="1" smtClean="0"/>
            <a:t>audit</a:t>
          </a:r>
          <a:r>
            <a:rPr lang="nb-NO" sz="1600" b="1" dirty="0" smtClean="0"/>
            <a:t> </a:t>
          </a:r>
          <a:r>
            <a:rPr lang="nb-NO" sz="1600" b="1" dirty="0" err="1" smtClean="0"/>
            <a:t>quality</a:t>
          </a:r>
          <a:r>
            <a:rPr lang="nb-NO" sz="1600" b="1" dirty="0" smtClean="0"/>
            <a:t> </a:t>
          </a:r>
          <a:endParaRPr lang="nb-NO" sz="1600" b="1" dirty="0"/>
        </a:p>
      </dgm:t>
    </dgm:pt>
    <dgm:pt modelId="{53F2B3B4-2EEC-4524-BC7E-C49813CC66B9}" type="parTrans" cxnId="{6290D591-8F9B-487D-91D9-D4659C47D89E}">
      <dgm:prSet/>
      <dgm:spPr/>
      <dgm:t>
        <a:bodyPr/>
        <a:lstStyle/>
        <a:p>
          <a:endParaRPr lang="nb-NO" sz="900" b="1"/>
        </a:p>
      </dgm:t>
    </dgm:pt>
    <dgm:pt modelId="{CE3A0F76-5C01-4EF3-9B80-A2EB9CBED51B}" type="sibTrans" cxnId="{6290D591-8F9B-487D-91D9-D4659C47D89E}">
      <dgm:prSet/>
      <dgm:spPr/>
      <dgm:t>
        <a:bodyPr/>
        <a:lstStyle/>
        <a:p>
          <a:endParaRPr lang="nb-NO" sz="900" b="1"/>
        </a:p>
      </dgm:t>
    </dgm:pt>
    <dgm:pt modelId="{C8F1B7EB-E637-4B54-8A97-7D4DC1DF0E5E}">
      <dgm:prSet phldrT="[Text]" custT="1"/>
      <dgm:spPr/>
      <dgm:t>
        <a:bodyPr/>
        <a:lstStyle/>
        <a:p>
          <a:endParaRPr lang="nb-NO" sz="900" b="1" dirty="0" smtClean="0"/>
        </a:p>
      </dgm:t>
    </dgm:pt>
    <dgm:pt modelId="{D1DFBEF4-B326-4FE9-86F0-1920784F32BD}" type="parTrans" cxnId="{DB7699C1-EFC2-47AE-9335-6358FC0FEDC0}">
      <dgm:prSet/>
      <dgm:spPr/>
      <dgm:t>
        <a:bodyPr/>
        <a:lstStyle/>
        <a:p>
          <a:endParaRPr lang="en-US" sz="900"/>
        </a:p>
      </dgm:t>
    </dgm:pt>
    <dgm:pt modelId="{8982C368-65B7-4A11-9C2F-2FD2EE7F79A7}" type="sibTrans" cxnId="{DB7699C1-EFC2-47AE-9335-6358FC0FEDC0}">
      <dgm:prSet/>
      <dgm:spPr/>
      <dgm:t>
        <a:bodyPr/>
        <a:lstStyle/>
        <a:p>
          <a:endParaRPr lang="en-US" sz="900"/>
        </a:p>
      </dgm:t>
    </dgm:pt>
    <dgm:pt modelId="{0B228CFF-491F-4D55-9900-471B41C18880}">
      <dgm:prSet custT="1"/>
      <dgm:spPr/>
      <dgm:t>
        <a:bodyPr/>
        <a:lstStyle/>
        <a:p>
          <a:r>
            <a:rPr lang="nb-NO" sz="2000" b="1" dirty="0" smtClean="0"/>
            <a:t>SAI </a:t>
          </a:r>
          <a:r>
            <a:rPr lang="nb-NO" sz="2000" b="1" dirty="0" err="1" smtClean="0"/>
            <a:t>Commitment</a:t>
          </a:r>
          <a:r>
            <a:rPr lang="nb-NO" sz="2000" b="1" dirty="0" smtClean="0"/>
            <a:t> </a:t>
          </a:r>
          <a:endParaRPr lang="en-US" sz="2000" b="1" dirty="0"/>
        </a:p>
      </dgm:t>
    </dgm:pt>
    <dgm:pt modelId="{36A8247B-CE87-4119-BC76-F917794FFEA4}" type="parTrans" cxnId="{54880882-DDB5-4050-BEB4-89AD1349EAB0}">
      <dgm:prSet/>
      <dgm:spPr/>
      <dgm:t>
        <a:bodyPr/>
        <a:lstStyle/>
        <a:p>
          <a:endParaRPr lang="en-US" sz="900"/>
        </a:p>
      </dgm:t>
    </dgm:pt>
    <dgm:pt modelId="{FF8559AA-0AD0-4791-9B33-A4356E37E1AC}" type="sibTrans" cxnId="{54880882-DDB5-4050-BEB4-89AD1349EAB0}">
      <dgm:prSet/>
      <dgm:spPr/>
      <dgm:t>
        <a:bodyPr/>
        <a:lstStyle/>
        <a:p>
          <a:endParaRPr lang="en-US" sz="900"/>
        </a:p>
      </dgm:t>
    </dgm:pt>
    <dgm:pt modelId="{6194497C-62BC-4780-B3BE-2D7707EC2380}">
      <dgm:prSet custT="1"/>
      <dgm:spPr/>
      <dgm:t>
        <a:bodyPr/>
        <a:lstStyle/>
        <a:p>
          <a:r>
            <a:rPr lang="nb-NO" sz="1600" b="1" dirty="0" smtClean="0"/>
            <a:t>Agreement  </a:t>
          </a:r>
          <a:r>
            <a:rPr lang="nb-NO" sz="1600" b="1" dirty="0" err="1" smtClean="0"/>
            <a:t>with</a:t>
          </a:r>
          <a:r>
            <a:rPr lang="nb-NO" sz="1600" b="1" dirty="0" smtClean="0"/>
            <a:t> SAI </a:t>
          </a:r>
          <a:r>
            <a:rPr lang="nb-NO" sz="1600" b="1" dirty="0" err="1" smtClean="0"/>
            <a:t>leadership</a:t>
          </a:r>
          <a:endParaRPr lang="en-US" sz="1600" b="1" dirty="0"/>
        </a:p>
      </dgm:t>
    </dgm:pt>
    <dgm:pt modelId="{2713FEC9-54F6-4556-8A6E-F3155D0A3200}" type="parTrans" cxnId="{33CB04EC-F865-4B1A-9C39-B07590DC5D9C}">
      <dgm:prSet/>
      <dgm:spPr/>
      <dgm:t>
        <a:bodyPr/>
        <a:lstStyle/>
        <a:p>
          <a:endParaRPr lang="en-US" sz="900"/>
        </a:p>
      </dgm:t>
    </dgm:pt>
    <dgm:pt modelId="{E1B9BE89-D3EB-4829-824F-82EA49CBDF5F}" type="sibTrans" cxnId="{33CB04EC-F865-4B1A-9C39-B07590DC5D9C}">
      <dgm:prSet/>
      <dgm:spPr/>
      <dgm:t>
        <a:bodyPr/>
        <a:lstStyle/>
        <a:p>
          <a:endParaRPr lang="en-US" sz="900"/>
        </a:p>
      </dgm:t>
    </dgm:pt>
    <dgm:pt modelId="{DE89A79D-C622-4B7B-8444-6313B6D87903}">
      <dgm:prSet custT="1"/>
      <dgm:spPr/>
      <dgm:t>
        <a:bodyPr/>
        <a:lstStyle/>
        <a:p>
          <a:endParaRPr lang="en-US" sz="900" b="1" dirty="0"/>
        </a:p>
      </dgm:t>
    </dgm:pt>
    <dgm:pt modelId="{E6E960ED-56E4-4D6F-A1A1-14E57AA1579F}" type="parTrans" cxnId="{FB8E4E64-EF51-44C0-9F01-11FF90E3E109}">
      <dgm:prSet/>
      <dgm:spPr/>
      <dgm:t>
        <a:bodyPr/>
        <a:lstStyle/>
        <a:p>
          <a:endParaRPr lang="en-US" sz="900"/>
        </a:p>
      </dgm:t>
    </dgm:pt>
    <dgm:pt modelId="{070ABEBD-E432-45A2-9861-76570ECFF567}" type="sibTrans" cxnId="{FB8E4E64-EF51-44C0-9F01-11FF90E3E109}">
      <dgm:prSet/>
      <dgm:spPr/>
      <dgm:t>
        <a:bodyPr/>
        <a:lstStyle/>
        <a:p>
          <a:endParaRPr lang="en-US" sz="900"/>
        </a:p>
      </dgm:t>
    </dgm:pt>
    <dgm:pt modelId="{9BBB0DC5-C18D-45FE-BB76-C88C03726C9D}" type="pres">
      <dgm:prSet presAssocID="{ADB87045-0572-4F19-86FB-E55769D80C92}" presName="Name0" presStyleCnt="0">
        <dgm:presLayoutVars>
          <dgm:chMax val="5"/>
          <dgm:chPref val="5"/>
          <dgm:dir/>
          <dgm:animLvl val="lvl"/>
        </dgm:presLayoutVars>
      </dgm:prSet>
      <dgm:spPr/>
      <dgm:t>
        <a:bodyPr/>
        <a:lstStyle/>
        <a:p>
          <a:endParaRPr lang="en-US"/>
        </a:p>
      </dgm:t>
    </dgm:pt>
    <dgm:pt modelId="{3190B3AA-F54A-464C-A006-749DF6A250FF}" type="pres">
      <dgm:prSet presAssocID="{0B228CFF-491F-4D55-9900-471B41C18880}" presName="parentText1" presStyleLbl="node1" presStyleIdx="0" presStyleCnt="5" custScaleY="144664">
        <dgm:presLayoutVars>
          <dgm:chMax/>
          <dgm:chPref val="3"/>
          <dgm:bulletEnabled val="1"/>
        </dgm:presLayoutVars>
      </dgm:prSet>
      <dgm:spPr/>
      <dgm:t>
        <a:bodyPr/>
        <a:lstStyle/>
        <a:p>
          <a:endParaRPr lang="en-US"/>
        </a:p>
      </dgm:t>
    </dgm:pt>
    <dgm:pt modelId="{457B0477-0954-4ADC-A936-E7E97D465E6E}" type="pres">
      <dgm:prSet presAssocID="{0B228CFF-491F-4D55-9900-471B41C18880}" presName="childText1" presStyleLbl="solidAlignAcc1" presStyleIdx="0" presStyleCnt="5">
        <dgm:presLayoutVars>
          <dgm:chMax val="0"/>
          <dgm:chPref val="0"/>
          <dgm:bulletEnabled val="1"/>
        </dgm:presLayoutVars>
      </dgm:prSet>
      <dgm:spPr/>
      <dgm:t>
        <a:bodyPr/>
        <a:lstStyle/>
        <a:p>
          <a:endParaRPr lang="en-US"/>
        </a:p>
      </dgm:t>
    </dgm:pt>
    <dgm:pt modelId="{595379C2-8D0E-4ED1-9E42-5ED46BDDDCCD}" type="pres">
      <dgm:prSet presAssocID="{B5538CE7-70F5-4B89-8A86-3D923F698BD5}" presName="parentText2" presStyleLbl="node1" presStyleIdx="1" presStyleCnt="5">
        <dgm:presLayoutVars>
          <dgm:chMax/>
          <dgm:chPref val="3"/>
          <dgm:bulletEnabled val="1"/>
        </dgm:presLayoutVars>
      </dgm:prSet>
      <dgm:spPr/>
      <dgm:t>
        <a:bodyPr/>
        <a:lstStyle/>
        <a:p>
          <a:endParaRPr lang="en-US"/>
        </a:p>
      </dgm:t>
    </dgm:pt>
    <dgm:pt modelId="{E2A1634D-D47F-4B6E-9F7B-2993B1D67A92}" type="pres">
      <dgm:prSet presAssocID="{B5538CE7-70F5-4B89-8A86-3D923F698BD5}" presName="childText2" presStyleLbl="solidAlignAcc1" presStyleIdx="1" presStyleCnt="5" custScaleY="127247" custLinFactNeighborX="-742" custLinFactNeighborY="10024">
        <dgm:presLayoutVars>
          <dgm:chMax val="0"/>
          <dgm:chPref val="0"/>
          <dgm:bulletEnabled val="1"/>
        </dgm:presLayoutVars>
      </dgm:prSet>
      <dgm:spPr/>
      <dgm:t>
        <a:bodyPr/>
        <a:lstStyle/>
        <a:p>
          <a:endParaRPr lang="en-US"/>
        </a:p>
      </dgm:t>
    </dgm:pt>
    <dgm:pt modelId="{62540463-B34F-48A1-A79E-8613BE0BFB84}" type="pres">
      <dgm:prSet presAssocID="{F77D1DA5-DB52-413D-B194-61F44C238559}" presName="parentText3" presStyleLbl="node1" presStyleIdx="2" presStyleCnt="5" custLinFactNeighborX="-116" custLinFactNeighborY="4505">
        <dgm:presLayoutVars>
          <dgm:chMax/>
          <dgm:chPref val="3"/>
          <dgm:bulletEnabled val="1"/>
        </dgm:presLayoutVars>
      </dgm:prSet>
      <dgm:spPr/>
      <dgm:t>
        <a:bodyPr/>
        <a:lstStyle/>
        <a:p>
          <a:endParaRPr lang="en-US"/>
        </a:p>
      </dgm:t>
    </dgm:pt>
    <dgm:pt modelId="{DAB014D6-6504-4845-A4F3-BB64A1B253BD}" type="pres">
      <dgm:prSet presAssocID="{F77D1DA5-DB52-413D-B194-61F44C238559}" presName="childText3" presStyleLbl="solidAlignAcc1" presStyleIdx="2" presStyleCnt="5" custLinFactNeighborX="756" custLinFactNeighborY="2178">
        <dgm:presLayoutVars>
          <dgm:chMax val="0"/>
          <dgm:chPref val="0"/>
          <dgm:bulletEnabled val="1"/>
        </dgm:presLayoutVars>
      </dgm:prSet>
      <dgm:spPr/>
      <dgm:t>
        <a:bodyPr/>
        <a:lstStyle/>
        <a:p>
          <a:endParaRPr lang="en-US"/>
        </a:p>
      </dgm:t>
    </dgm:pt>
    <dgm:pt modelId="{93042217-70AC-498D-AFF5-34936B251C05}" type="pres">
      <dgm:prSet presAssocID="{8502CAD2-E671-45BB-9A12-06C5537595DA}" presName="parentText4" presStyleLbl="node1" presStyleIdx="3" presStyleCnt="5">
        <dgm:presLayoutVars>
          <dgm:chMax/>
          <dgm:chPref val="3"/>
          <dgm:bulletEnabled val="1"/>
        </dgm:presLayoutVars>
      </dgm:prSet>
      <dgm:spPr/>
      <dgm:t>
        <a:bodyPr/>
        <a:lstStyle/>
        <a:p>
          <a:endParaRPr lang="en-US"/>
        </a:p>
      </dgm:t>
    </dgm:pt>
    <dgm:pt modelId="{A9C04B6A-12AE-44B0-AF88-DED46D9B5A81}" type="pres">
      <dgm:prSet presAssocID="{8502CAD2-E671-45BB-9A12-06C5537595DA}" presName="childText4" presStyleLbl="solidAlignAcc1" presStyleIdx="3" presStyleCnt="5">
        <dgm:presLayoutVars>
          <dgm:chMax val="0"/>
          <dgm:chPref val="0"/>
          <dgm:bulletEnabled val="1"/>
        </dgm:presLayoutVars>
      </dgm:prSet>
      <dgm:spPr/>
      <dgm:t>
        <a:bodyPr/>
        <a:lstStyle/>
        <a:p>
          <a:endParaRPr lang="en-US"/>
        </a:p>
      </dgm:t>
    </dgm:pt>
    <dgm:pt modelId="{5602EC63-5C53-4676-889E-DBA05008864D}" type="pres">
      <dgm:prSet presAssocID="{A19FF1F9-8938-4811-8A82-8EF0C867895E}" presName="parentText5" presStyleLbl="node1" presStyleIdx="4" presStyleCnt="5" custScaleX="109831" custScaleY="120283" custLinFactNeighborX="1126" custLinFactNeighborY="11205">
        <dgm:presLayoutVars>
          <dgm:chMax/>
          <dgm:chPref val="3"/>
          <dgm:bulletEnabled val="1"/>
        </dgm:presLayoutVars>
      </dgm:prSet>
      <dgm:spPr/>
      <dgm:t>
        <a:bodyPr/>
        <a:lstStyle/>
        <a:p>
          <a:endParaRPr lang="en-US"/>
        </a:p>
      </dgm:t>
    </dgm:pt>
    <dgm:pt modelId="{DE8FAEC2-9CAF-4690-8BBB-9D51F0C409C8}" type="pres">
      <dgm:prSet presAssocID="{A19FF1F9-8938-4811-8A82-8EF0C867895E}" presName="childText5" presStyleLbl="solidAlignAcc1" presStyleIdx="4" presStyleCnt="5" custScaleX="121210" custLinFactNeighborX="6328" custLinFactNeighborY="7999">
        <dgm:presLayoutVars>
          <dgm:chMax val="0"/>
          <dgm:chPref val="0"/>
          <dgm:bulletEnabled val="1"/>
        </dgm:presLayoutVars>
      </dgm:prSet>
      <dgm:spPr/>
      <dgm:t>
        <a:bodyPr/>
        <a:lstStyle/>
        <a:p>
          <a:endParaRPr lang="en-US"/>
        </a:p>
      </dgm:t>
    </dgm:pt>
  </dgm:ptLst>
  <dgm:cxnLst>
    <dgm:cxn modelId="{10942F0D-5DE4-4F5D-B31C-65926F10A364}" srcId="{8502CAD2-E671-45BB-9A12-06C5537595DA}" destId="{83FF476F-3FC3-4CC3-A073-8877F8DA56D6}" srcOrd="0" destOrd="0" parTransId="{B960CD68-B728-48EA-AD14-892BEB2CD1A9}" sibTransId="{D14951DF-0681-4F9F-A0D9-1B2C0D38E2EA}"/>
    <dgm:cxn modelId="{775DBA38-D28D-4784-821D-D2F43CC3077C}" type="presOf" srcId="{DE89A79D-C622-4B7B-8444-6313B6D87903}" destId="{457B0477-0954-4ADC-A936-E7E97D465E6E}" srcOrd="0" destOrd="1" presId="urn:microsoft.com/office/officeart/2009/3/layout/IncreasingArrowsProcess"/>
    <dgm:cxn modelId="{0C0AB408-81AB-480A-AA79-0B30188D6B5E}" type="presOf" srcId="{B9F45E41-FD31-4C63-A3E7-2C98D5EFE37D}" destId="{DAB014D6-6504-4845-A4F3-BB64A1B253BD}" srcOrd="0" destOrd="0" presId="urn:microsoft.com/office/officeart/2009/3/layout/IncreasingArrowsProcess"/>
    <dgm:cxn modelId="{28608EEF-4F88-4CF2-9648-497D710FEFB7}" srcId="{ADB87045-0572-4F19-86FB-E55769D80C92}" destId="{A19FF1F9-8938-4811-8A82-8EF0C867895E}" srcOrd="4" destOrd="0" parTransId="{48EF86F4-5689-4345-A16D-ED044EB638B7}" sibTransId="{8B29C17F-B4E6-4F28-8059-92FEBA03A4B3}"/>
    <dgm:cxn modelId="{0A985BDD-04F2-42BE-AAF9-60403F27D2CC}" type="presOf" srcId="{0B228CFF-491F-4D55-9900-471B41C18880}" destId="{3190B3AA-F54A-464C-A006-749DF6A250FF}" srcOrd="0" destOrd="0" presId="urn:microsoft.com/office/officeart/2009/3/layout/IncreasingArrowsProcess"/>
    <dgm:cxn modelId="{135AE685-DABE-4F86-B991-298283D1244C}" type="presOf" srcId="{5032D9A6-D86F-430C-9BFB-C0C511A1D5E7}" destId="{E2A1634D-D47F-4B6E-9F7B-2993B1D67A92}" srcOrd="0" destOrd="0" presId="urn:microsoft.com/office/officeart/2009/3/layout/IncreasingArrowsProcess"/>
    <dgm:cxn modelId="{DB7699C1-EFC2-47AE-9335-6358FC0FEDC0}" srcId="{B5538CE7-70F5-4B89-8A86-3D923F698BD5}" destId="{C8F1B7EB-E637-4B54-8A97-7D4DC1DF0E5E}" srcOrd="1" destOrd="0" parTransId="{D1DFBEF4-B326-4FE9-86F0-1920784F32BD}" sibTransId="{8982C368-65B7-4A11-9C2F-2FD2EE7F79A7}"/>
    <dgm:cxn modelId="{7C5D94F5-3B41-4F32-B939-E0A1FBA69B75}" type="presOf" srcId="{83FF476F-3FC3-4CC3-A073-8877F8DA56D6}" destId="{A9C04B6A-12AE-44B0-AF88-DED46D9B5A81}" srcOrd="0" destOrd="0" presId="urn:microsoft.com/office/officeart/2009/3/layout/IncreasingArrowsProcess"/>
    <dgm:cxn modelId="{C03A82DB-A4F3-49FD-B2F1-FCDBBB08008F}" type="presOf" srcId="{55C3EF0C-E6EA-482A-99C1-4916969B5C62}" destId="{DE8FAEC2-9CAF-4690-8BBB-9D51F0C409C8}" srcOrd="0" destOrd="0" presId="urn:microsoft.com/office/officeart/2009/3/layout/IncreasingArrowsProcess"/>
    <dgm:cxn modelId="{CFB45A75-4357-409F-93EF-142C3BDCFF32}" srcId="{F77D1DA5-DB52-413D-B194-61F44C238559}" destId="{B9F45E41-FD31-4C63-A3E7-2C98D5EFE37D}" srcOrd="0" destOrd="0" parTransId="{8DF0F5A6-1B50-4616-BBA8-9AE1157BAFB0}" sibTransId="{9EDC5839-3F28-428F-BFB3-B5723B59769A}"/>
    <dgm:cxn modelId="{5A573419-C925-4A96-89E8-937C857F7FD4}" srcId="{ADB87045-0572-4F19-86FB-E55769D80C92}" destId="{F77D1DA5-DB52-413D-B194-61F44C238559}" srcOrd="2" destOrd="0" parTransId="{9058E4DB-9219-45D9-8D6A-7F83C67E0036}" sibTransId="{9EBDBF98-128E-4F7E-9EDA-F20DC6FE0B78}"/>
    <dgm:cxn modelId="{54880882-DDB5-4050-BEB4-89AD1349EAB0}" srcId="{ADB87045-0572-4F19-86FB-E55769D80C92}" destId="{0B228CFF-491F-4D55-9900-471B41C18880}" srcOrd="0" destOrd="0" parTransId="{36A8247B-CE87-4119-BC76-F917794FFEA4}" sibTransId="{FF8559AA-0AD0-4791-9B33-A4356E37E1AC}"/>
    <dgm:cxn modelId="{8437F6CB-2F7E-4D80-A8AD-408033666384}" type="presOf" srcId="{B5538CE7-70F5-4B89-8A86-3D923F698BD5}" destId="{595379C2-8D0E-4ED1-9E42-5ED46BDDDCCD}" srcOrd="0" destOrd="0" presId="urn:microsoft.com/office/officeart/2009/3/layout/IncreasingArrowsProcess"/>
    <dgm:cxn modelId="{28E57886-C497-49DB-92D1-20114A178494}" srcId="{ADB87045-0572-4F19-86FB-E55769D80C92}" destId="{8502CAD2-E671-45BB-9A12-06C5537595DA}" srcOrd="3" destOrd="0" parTransId="{6F9F2BD4-BFC0-4566-8454-8CF0F335F63C}" sibTransId="{366F07C2-6D05-4014-BC8E-5E3430B36755}"/>
    <dgm:cxn modelId="{EB0A633D-0533-4A3E-B558-B5854379670C}" type="presOf" srcId="{C8F1B7EB-E637-4B54-8A97-7D4DC1DF0E5E}" destId="{E2A1634D-D47F-4B6E-9F7B-2993B1D67A92}" srcOrd="0" destOrd="1" presId="urn:microsoft.com/office/officeart/2009/3/layout/IncreasingArrowsProcess"/>
    <dgm:cxn modelId="{33CB04EC-F865-4B1A-9C39-B07590DC5D9C}" srcId="{0B228CFF-491F-4D55-9900-471B41C18880}" destId="{6194497C-62BC-4780-B3BE-2D7707EC2380}" srcOrd="0" destOrd="0" parTransId="{2713FEC9-54F6-4556-8A6E-F3155D0A3200}" sibTransId="{E1B9BE89-D3EB-4829-824F-82EA49CBDF5F}"/>
    <dgm:cxn modelId="{9C1CA604-B04B-4761-A7DA-67830DAC5809}" type="presOf" srcId="{F77D1DA5-DB52-413D-B194-61F44C238559}" destId="{62540463-B34F-48A1-A79E-8613BE0BFB84}" srcOrd="0" destOrd="0" presId="urn:microsoft.com/office/officeart/2009/3/layout/IncreasingArrowsProcess"/>
    <dgm:cxn modelId="{FB8E4E64-EF51-44C0-9F01-11FF90E3E109}" srcId="{0B228CFF-491F-4D55-9900-471B41C18880}" destId="{DE89A79D-C622-4B7B-8444-6313B6D87903}" srcOrd="1" destOrd="0" parTransId="{E6E960ED-56E4-4D6F-A1A1-14E57AA1579F}" sibTransId="{070ABEBD-E432-45A2-9861-76570ECFF567}"/>
    <dgm:cxn modelId="{A11DC48C-6C7B-4A45-B85E-E0D7F934CEA2}" type="presOf" srcId="{ADB87045-0572-4F19-86FB-E55769D80C92}" destId="{9BBB0DC5-C18D-45FE-BB76-C88C03726C9D}" srcOrd="0" destOrd="0" presId="urn:microsoft.com/office/officeart/2009/3/layout/IncreasingArrowsProcess"/>
    <dgm:cxn modelId="{4354EC08-A261-4F2E-A465-A519871028FC}" srcId="{B5538CE7-70F5-4B89-8A86-3D923F698BD5}" destId="{5032D9A6-D86F-430C-9BFB-C0C511A1D5E7}" srcOrd="0" destOrd="0" parTransId="{9FA84D0D-CC0A-4372-8484-37D5588588AF}" sibTransId="{15C9F11E-D9F1-4F1F-8E78-0866A0B3865B}"/>
    <dgm:cxn modelId="{A1F65B9C-2B78-45EE-A37D-CAD05677A685}" type="presOf" srcId="{A19FF1F9-8938-4811-8A82-8EF0C867895E}" destId="{5602EC63-5C53-4676-889E-DBA05008864D}" srcOrd="0" destOrd="0" presId="urn:microsoft.com/office/officeart/2009/3/layout/IncreasingArrowsProcess"/>
    <dgm:cxn modelId="{BD595989-BDFF-4B50-8E74-44389AA7F540}" srcId="{ADB87045-0572-4F19-86FB-E55769D80C92}" destId="{B5538CE7-70F5-4B89-8A86-3D923F698BD5}" srcOrd="1" destOrd="0" parTransId="{33E0405C-1BA3-4D89-9B65-62681514B38A}" sibTransId="{272703D7-ABA3-4A73-A1F7-333B2689A8BF}"/>
    <dgm:cxn modelId="{65DCA09F-55FC-4A39-B457-E083C59C1C51}" type="presOf" srcId="{6194497C-62BC-4780-B3BE-2D7707EC2380}" destId="{457B0477-0954-4ADC-A936-E7E97D465E6E}" srcOrd="0" destOrd="0" presId="urn:microsoft.com/office/officeart/2009/3/layout/IncreasingArrowsProcess"/>
    <dgm:cxn modelId="{6290D591-8F9B-487D-91D9-D4659C47D89E}" srcId="{A19FF1F9-8938-4811-8A82-8EF0C867895E}" destId="{55C3EF0C-E6EA-482A-99C1-4916969B5C62}" srcOrd="0" destOrd="0" parTransId="{53F2B3B4-2EEC-4524-BC7E-C49813CC66B9}" sibTransId="{CE3A0F76-5C01-4EF3-9B80-A2EB9CBED51B}"/>
    <dgm:cxn modelId="{33292955-CB00-4C43-975F-15AAD42C5A03}" type="presOf" srcId="{8502CAD2-E671-45BB-9A12-06C5537595DA}" destId="{93042217-70AC-498D-AFF5-34936B251C05}" srcOrd="0" destOrd="0" presId="urn:microsoft.com/office/officeart/2009/3/layout/IncreasingArrowsProcess"/>
    <dgm:cxn modelId="{D9998295-A3CD-491E-B57F-ED002AA703CD}" type="presParOf" srcId="{9BBB0DC5-C18D-45FE-BB76-C88C03726C9D}" destId="{3190B3AA-F54A-464C-A006-749DF6A250FF}" srcOrd="0" destOrd="0" presId="urn:microsoft.com/office/officeart/2009/3/layout/IncreasingArrowsProcess"/>
    <dgm:cxn modelId="{5B518CC9-9AFA-4C10-A639-BCBC1EDEB51C}" type="presParOf" srcId="{9BBB0DC5-C18D-45FE-BB76-C88C03726C9D}" destId="{457B0477-0954-4ADC-A936-E7E97D465E6E}" srcOrd="1" destOrd="0" presId="urn:microsoft.com/office/officeart/2009/3/layout/IncreasingArrowsProcess"/>
    <dgm:cxn modelId="{6361E000-89B7-4828-9D46-28F902916FE8}" type="presParOf" srcId="{9BBB0DC5-C18D-45FE-BB76-C88C03726C9D}" destId="{595379C2-8D0E-4ED1-9E42-5ED46BDDDCCD}" srcOrd="2" destOrd="0" presId="urn:microsoft.com/office/officeart/2009/3/layout/IncreasingArrowsProcess"/>
    <dgm:cxn modelId="{D8056BFA-8800-4E83-89D6-BEF2E9DC832E}" type="presParOf" srcId="{9BBB0DC5-C18D-45FE-BB76-C88C03726C9D}" destId="{E2A1634D-D47F-4B6E-9F7B-2993B1D67A92}" srcOrd="3" destOrd="0" presId="urn:microsoft.com/office/officeart/2009/3/layout/IncreasingArrowsProcess"/>
    <dgm:cxn modelId="{61BF5816-E46C-477B-BFA7-99B2111699A0}" type="presParOf" srcId="{9BBB0DC5-C18D-45FE-BB76-C88C03726C9D}" destId="{62540463-B34F-48A1-A79E-8613BE0BFB84}" srcOrd="4" destOrd="0" presId="urn:microsoft.com/office/officeart/2009/3/layout/IncreasingArrowsProcess"/>
    <dgm:cxn modelId="{54625D34-7318-4612-A398-716D0AB3A9DF}" type="presParOf" srcId="{9BBB0DC5-C18D-45FE-BB76-C88C03726C9D}" destId="{DAB014D6-6504-4845-A4F3-BB64A1B253BD}" srcOrd="5" destOrd="0" presId="urn:microsoft.com/office/officeart/2009/3/layout/IncreasingArrowsProcess"/>
    <dgm:cxn modelId="{2EBF3088-4F2E-4692-818F-DE1053712C13}" type="presParOf" srcId="{9BBB0DC5-C18D-45FE-BB76-C88C03726C9D}" destId="{93042217-70AC-498D-AFF5-34936B251C05}" srcOrd="6" destOrd="0" presId="urn:microsoft.com/office/officeart/2009/3/layout/IncreasingArrowsProcess"/>
    <dgm:cxn modelId="{7D7C87F6-E231-4E6B-9784-627D740F7B80}" type="presParOf" srcId="{9BBB0DC5-C18D-45FE-BB76-C88C03726C9D}" destId="{A9C04B6A-12AE-44B0-AF88-DED46D9B5A81}" srcOrd="7" destOrd="0" presId="urn:microsoft.com/office/officeart/2009/3/layout/IncreasingArrowsProcess"/>
    <dgm:cxn modelId="{B9F3A38D-F150-4FEB-990F-BA06E96A5792}" type="presParOf" srcId="{9BBB0DC5-C18D-45FE-BB76-C88C03726C9D}" destId="{5602EC63-5C53-4676-889E-DBA05008864D}" srcOrd="8" destOrd="0" presId="urn:microsoft.com/office/officeart/2009/3/layout/IncreasingArrowsProcess"/>
    <dgm:cxn modelId="{A3A6A2FF-824A-416F-B4E0-D0A28B64D9A6}" type="presParOf" srcId="{9BBB0DC5-C18D-45FE-BB76-C88C03726C9D}" destId="{DE8FAEC2-9CAF-4690-8BBB-9D51F0C409C8}" srcOrd="9" destOrd="0" presId="urn:microsoft.com/office/officeart/2009/3/layout/IncreasingArrowsProcess"/>
  </dgm:cxnLst>
  <dgm:bg>
    <a:noFill/>
  </dgm:bg>
  <dgm:whole/>
</dgm:dataModel>
</file>

<file path=ppt/diagrams/data5.xml><?xml version="1.0" encoding="utf-8"?>
<dgm:dataModel xmlns:dgm="http://schemas.openxmlformats.org/drawingml/2006/diagram" xmlns:a="http://schemas.openxmlformats.org/drawingml/2006/main">
  <dgm:ptLst>
    <dgm:pt modelId="{C8BE3246-AFF1-4965-9FF9-D44E606A0985}" type="doc">
      <dgm:prSet loTypeId="urn:microsoft.com/office/officeart/2009/3/layout/StepUpProcess" loCatId="process" qsTypeId="urn:microsoft.com/office/officeart/2005/8/quickstyle/simple1" qsCatId="simple" csTypeId="urn:microsoft.com/office/officeart/2005/8/colors/colorful1#2" csCatId="colorful" phldr="1"/>
      <dgm:spPr/>
      <dgm:t>
        <a:bodyPr/>
        <a:lstStyle/>
        <a:p>
          <a:endParaRPr lang="en-US"/>
        </a:p>
      </dgm:t>
    </dgm:pt>
    <dgm:pt modelId="{E47E127D-4E2A-4BC5-A42B-44B69842EFC8}">
      <dgm:prSet phldrT="[Text]" custT="1"/>
      <dgm:spPr/>
      <dgm:t>
        <a:bodyPr/>
        <a:lstStyle/>
        <a:p>
          <a:r>
            <a:rPr lang="nb-NO" sz="1400" b="1" dirty="0" smtClean="0"/>
            <a:t>2016 </a:t>
          </a:r>
        </a:p>
        <a:p>
          <a:r>
            <a:rPr lang="nb-NO" sz="1400" b="1" dirty="0" smtClean="0"/>
            <a:t>Research  &amp; Development </a:t>
          </a:r>
          <a:r>
            <a:rPr lang="nb-NO" sz="1400" b="1" dirty="0" err="1" smtClean="0"/>
            <a:t>of</a:t>
          </a:r>
          <a:r>
            <a:rPr lang="nb-NO" sz="1400" b="1" dirty="0" smtClean="0"/>
            <a:t> </a:t>
          </a:r>
          <a:r>
            <a:rPr lang="nb-NO" sz="1400" b="1" dirty="0" err="1" smtClean="0"/>
            <a:t>Guidance</a:t>
          </a:r>
          <a:r>
            <a:rPr lang="nb-NO" sz="1400" b="1" dirty="0" smtClean="0"/>
            <a:t> </a:t>
          </a:r>
          <a:r>
            <a:rPr lang="nb-NO" sz="1400" b="1" dirty="0" err="1" smtClean="0"/>
            <a:t>on</a:t>
          </a:r>
          <a:r>
            <a:rPr lang="nb-NO" sz="1400" b="1" dirty="0" smtClean="0"/>
            <a:t> </a:t>
          </a:r>
          <a:r>
            <a:rPr lang="nb-NO" sz="1400" b="1" dirty="0" err="1" smtClean="0"/>
            <a:t>audit</a:t>
          </a:r>
          <a:r>
            <a:rPr lang="nb-NO" sz="1400" b="1" dirty="0" smtClean="0"/>
            <a:t> </a:t>
          </a:r>
          <a:r>
            <a:rPr lang="nb-NO" sz="1400" b="1" dirty="0" err="1" smtClean="0"/>
            <a:t>of</a:t>
          </a:r>
          <a:r>
            <a:rPr lang="nb-NO" sz="1400" b="1" dirty="0" smtClean="0"/>
            <a:t> </a:t>
          </a:r>
          <a:r>
            <a:rPr lang="nb-NO" sz="1400" b="1" dirty="0" err="1" smtClean="0"/>
            <a:t>preparedness</a:t>
          </a:r>
          <a:r>
            <a:rPr lang="nb-NO" sz="1400" b="1" dirty="0" smtClean="0"/>
            <a:t> for </a:t>
          </a:r>
          <a:r>
            <a:rPr lang="nb-NO" sz="1400" b="1" dirty="0" err="1" smtClean="0"/>
            <a:t>implementation</a:t>
          </a:r>
          <a:r>
            <a:rPr lang="nb-NO" sz="1400" b="1" dirty="0" smtClean="0"/>
            <a:t> </a:t>
          </a:r>
          <a:r>
            <a:rPr lang="nb-NO" sz="1400" b="1" dirty="0" err="1" smtClean="0"/>
            <a:t>of</a:t>
          </a:r>
          <a:r>
            <a:rPr lang="nb-NO" sz="1400" b="1" dirty="0" smtClean="0"/>
            <a:t> </a:t>
          </a:r>
          <a:r>
            <a:rPr lang="nb-NO" sz="1400" b="1" dirty="0" err="1" smtClean="0"/>
            <a:t>SDGs</a:t>
          </a:r>
          <a:endParaRPr lang="en-US" sz="1400" b="1" dirty="0"/>
        </a:p>
      </dgm:t>
    </dgm:pt>
    <dgm:pt modelId="{64738E98-95E6-4EE0-BC73-C305262EA0CF}" type="parTrans" cxnId="{AC2AA4D9-BFC3-4157-BE95-6C90237D488E}">
      <dgm:prSet/>
      <dgm:spPr/>
      <dgm:t>
        <a:bodyPr/>
        <a:lstStyle/>
        <a:p>
          <a:endParaRPr lang="en-US" sz="900" b="1"/>
        </a:p>
      </dgm:t>
    </dgm:pt>
    <dgm:pt modelId="{DD2F9C57-6529-461C-BEF0-DAC56C04BF7F}" type="sibTrans" cxnId="{AC2AA4D9-BFC3-4157-BE95-6C90237D488E}">
      <dgm:prSet/>
      <dgm:spPr/>
      <dgm:t>
        <a:bodyPr/>
        <a:lstStyle/>
        <a:p>
          <a:endParaRPr lang="en-US" sz="900" b="1"/>
        </a:p>
      </dgm:t>
    </dgm:pt>
    <dgm:pt modelId="{E83A9814-A9AC-4168-BAB5-CD989E951BE2}">
      <dgm:prSet custT="1"/>
      <dgm:spPr/>
      <dgm:t>
        <a:bodyPr/>
        <a:lstStyle/>
        <a:p>
          <a:r>
            <a:rPr lang="en-US" sz="1400" b="1" dirty="0" smtClean="0"/>
            <a:t>2015 </a:t>
          </a:r>
        </a:p>
        <a:p>
          <a:r>
            <a:rPr lang="en-US" sz="1400" b="1" dirty="0" smtClean="0"/>
            <a:t>Set up </a:t>
          </a:r>
          <a:r>
            <a:rPr lang="en-US" sz="1400" b="1" dirty="0" err="1" smtClean="0"/>
            <a:t>CoP</a:t>
          </a:r>
          <a:r>
            <a:rPr lang="en-US" sz="1400" b="1" dirty="0" smtClean="0"/>
            <a:t> for Auditing Implementation of SDGs</a:t>
          </a:r>
          <a:endParaRPr lang="en-US" sz="1400" b="1" dirty="0"/>
        </a:p>
      </dgm:t>
    </dgm:pt>
    <dgm:pt modelId="{111F1610-4BFE-486E-8ACD-BC5F84E94771}" type="parTrans" cxnId="{E1D72215-77C8-4119-9B1F-D41CF368767E}">
      <dgm:prSet/>
      <dgm:spPr/>
      <dgm:t>
        <a:bodyPr/>
        <a:lstStyle/>
        <a:p>
          <a:endParaRPr lang="en-US" sz="900"/>
        </a:p>
      </dgm:t>
    </dgm:pt>
    <dgm:pt modelId="{E0538CAA-E3C5-4A60-83A1-B39BDEAAAC0B}" type="sibTrans" cxnId="{E1D72215-77C8-4119-9B1F-D41CF368767E}">
      <dgm:prSet/>
      <dgm:spPr/>
      <dgm:t>
        <a:bodyPr/>
        <a:lstStyle/>
        <a:p>
          <a:endParaRPr lang="en-US" sz="900"/>
        </a:p>
      </dgm:t>
    </dgm:pt>
    <dgm:pt modelId="{A42149BC-0F52-4090-9224-50B9E1007C8D}">
      <dgm:prSet custT="1"/>
      <dgm:spPr/>
      <dgm:t>
        <a:bodyPr/>
        <a:lstStyle/>
        <a:p>
          <a:r>
            <a:rPr lang="nb-NO" sz="1400" b="1" dirty="0" smtClean="0"/>
            <a:t>2019</a:t>
          </a:r>
        </a:p>
        <a:p>
          <a:r>
            <a:rPr lang="nb-NO" sz="1400" b="1" dirty="0" err="1" smtClean="0"/>
            <a:t>Lessons</a:t>
          </a:r>
          <a:r>
            <a:rPr lang="nb-NO" sz="1400" b="1" dirty="0" smtClean="0"/>
            <a:t> </a:t>
          </a:r>
          <a:r>
            <a:rPr lang="nb-NO" sz="1400" b="1" dirty="0" err="1" smtClean="0"/>
            <a:t>learned</a:t>
          </a:r>
          <a:r>
            <a:rPr lang="nb-NO" sz="1400" b="1" dirty="0" smtClean="0"/>
            <a:t> and </a:t>
          </a:r>
          <a:r>
            <a:rPr lang="nb-NO" sz="1400" b="1" dirty="0" err="1" smtClean="0"/>
            <a:t>Compendium</a:t>
          </a:r>
          <a:r>
            <a:rPr lang="nb-NO" sz="1400" b="1" dirty="0" smtClean="0"/>
            <a:t> </a:t>
          </a:r>
          <a:r>
            <a:rPr lang="nb-NO" sz="1400" b="1" dirty="0" err="1" smtClean="0"/>
            <a:t>of</a:t>
          </a:r>
          <a:r>
            <a:rPr lang="nb-NO" sz="1400" b="1" dirty="0" smtClean="0"/>
            <a:t> </a:t>
          </a:r>
          <a:r>
            <a:rPr lang="nb-NO" sz="1400" b="1" dirty="0" err="1" smtClean="0"/>
            <a:t>audit</a:t>
          </a:r>
          <a:r>
            <a:rPr lang="nb-NO" sz="1400" b="1" dirty="0" smtClean="0"/>
            <a:t> </a:t>
          </a:r>
          <a:r>
            <a:rPr lang="nb-NO" sz="1400" b="1" dirty="0" err="1" smtClean="0"/>
            <a:t>findings</a:t>
          </a:r>
          <a:endParaRPr lang="en-US" sz="1400" b="1" dirty="0"/>
        </a:p>
      </dgm:t>
    </dgm:pt>
    <dgm:pt modelId="{43EB78D3-D8B1-43AE-86F3-4183E20DEAEA}" type="parTrans" cxnId="{8BECF82F-4751-456E-9562-23E46AF72003}">
      <dgm:prSet/>
      <dgm:spPr/>
      <dgm:t>
        <a:bodyPr/>
        <a:lstStyle/>
        <a:p>
          <a:endParaRPr lang="en-US" sz="900"/>
        </a:p>
      </dgm:t>
    </dgm:pt>
    <dgm:pt modelId="{65C68050-1E15-4681-BF25-685DC17003A7}" type="sibTrans" cxnId="{8BECF82F-4751-456E-9562-23E46AF72003}">
      <dgm:prSet/>
      <dgm:spPr/>
      <dgm:t>
        <a:bodyPr/>
        <a:lstStyle/>
        <a:p>
          <a:endParaRPr lang="en-US" sz="900"/>
        </a:p>
      </dgm:t>
    </dgm:pt>
    <dgm:pt modelId="{35D5FD61-AD05-4D9F-8560-DE216B62CB82}">
      <dgm:prSet custT="1"/>
      <dgm:spPr/>
      <dgm:t>
        <a:bodyPr/>
        <a:lstStyle/>
        <a:p>
          <a:r>
            <a:rPr lang="nb-NO" sz="1400" b="1" dirty="0" smtClean="0"/>
            <a:t>2017 - 2018</a:t>
          </a:r>
        </a:p>
        <a:p>
          <a:r>
            <a:rPr lang="nb-NO" sz="1400" b="1" dirty="0" err="1" smtClean="0"/>
            <a:t>Blended</a:t>
          </a:r>
          <a:r>
            <a:rPr lang="nb-NO" sz="1400" b="1" dirty="0" smtClean="0"/>
            <a:t> support for Cooperative </a:t>
          </a:r>
          <a:r>
            <a:rPr lang="nb-NO" sz="1400" b="1" dirty="0" err="1" smtClean="0"/>
            <a:t>audit</a:t>
          </a:r>
          <a:r>
            <a:rPr lang="nb-NO" sz="1400" b="1" dirty="0" smtClean="0"/>
            <a:t> </a:t>
          </a:r>
          <a:r>
            <a:rPr lang="nb-NO" sz="1400" b="1" dirty="0" err="1" smtClean="0"/>
            <a:t>of</a:t>
          </a:r>
          <a:r>
            <a:rPr lang="nb-NO" sz="1400" b="1" dirty="0" smtClean="0"/>
            <a:t> </a:t>
          </a:r>
          <a:r>
            <a:rPr lang="nb-NO" sz="1400" b="1" dirty="0" err="1" smtClean="0"/>
            <a:t>preparedness</a:t>
          </a:r>
          <a:r>
            <a:rPr lang="nb-NO" sz="1400" b="1" dirty="0" smtClean="0"/>
            <a:t> for </a:t>
          </a:r>
          <a:r>
            <a:rPr lang="nb-NO" sz="1400" b="1" dirty="0" err="1" smtClean="0"/>
            <a:t>implementation</a:t>
          </a:r>
          <a:r>
            <a:rPr lang="nb-NO" sz="1400" b="1" dirty="0" smtClean="0"/>
            <a:t> </a:t>
          </a:r>
          <a:r>
            <a:rPr lang="nb-NO" sz="1400" b="1" dirty="0" err="1" smtClean="0"/>
            <a:t>of</a:t>
          </a:r>
          <a:r>
            <a:rPr lang="nb-NO" sz="1400" b="1" dirty="0" smtClean="0"/>
            <a:t> </a:t>
          </a:r>
          <a:r>
            <a:rPr lang="nb-NO" sz="1400" b="1" dirty="0" err="1" smtClean="0"/>
            <a:t>SDGs</a:t>
          </a:r>
          <a:endParaRPr lang="en-US" sz="1400" dirty="0"/>
        </a:p>
      </dgm:t>
    </dgm:pt>
    <dgm:pt modelId="{0394BB31-30F1-465D-A34B-4A23A89F10C6}" type="parTrans" cxnId="{2F7991BC-89EC-4F32-9200-B9C4DA6D9F18}">
      <dgm:prSet/>
      <dgm:spPr/>
      <dgm:t>
        <a:bodyPr/>
        <a:lstStyle/>
        <a:p>
          <a:endParaRPr lang="en-US"/>
        </a:p>
      </dgm:t>
    </dgm:pt>
    <dgm:pt modelId="{C5601FDB-E281-4062-A58B-9EB5C61C6FFA}" type="sibTrans" cxnId="{2F7991BC-89EC-4F32-9200-B9C4DA6D9F18}">
      <dgm:prSet/>
      <dgm:spPr/>
      <dgm:t>
        <a:bodyPr/>
        <a:lstStyle/>
        <a:p>
          <a:endParaRPr lang="en-US"/>
        </a:p>
      </dgm:t>
    </dgm:pt>
    <dgm:pt modelId="{868A5400-2762-4C92-B064-4694F2B866D3}" type="pres">
      <dgm:prSet presAssocID="{C8BE3246-AFF1-4965-9FF9-D44E606A0985}" presName="rootnode" presStyleCnt="0">
        <dgm:presLayoutVars>
          <dgm:chMax/>
          <dgm:chPref/>
          <dgm:dir/>
          <dgm:animLvl val="lvl"/>
        </dgm:presLayoutVars>
      </dgm:prSet>
      <dgm:spPr/>
      <dgm:t>
        <a:bodyPr/>
        <a:lstStyle/>
        <a:p>
          <a:endParaRPr lang="en-US"/>
        </a:p>
      </dgm:t>
    </dgm:pt>
    <dgm:pt modelId="{0E8FC32C-5FCA-42D9-989F-532A3C19AA93}" type="pres">
      <dgm:prSet presAssocID="{E83A9814-A9AC-4168-BAB5-CD989E951BE2}" presName="composite" presStyleCnt="0"/>
      <dgm:spPr/>
    </dgm:pt>
    <dgm:pt modelId="{50277122-8626-48F1-B9E4-8CBE774EF574}" type="pres">
      <dgm:prSet presAssocID="{E83A9814-A9AC-4168-BAB5-CD989E951BE2}" presName="LShape" presStyleLbl="alignNode1" presStyleIdx="0" presStyleCnt="7"/>
      <dgm:spPr/>
    </dgm:pt>
    <dgm:pt modelId="{C5DFD341-9AB0-404F-A687-C9A6475E988A}" type="pres">
      <dgm:prSet presAssocID="{E83A9814-A9AC-4168-BAB5-CD989E951BE2}" presName="ParentText" presStyleLbl="revTx" presStyleIdx="0" presStyleCnt="4">
        <dgm:presLayoutVars>
          <dgm:chMax val="0"/>
          <dgm:chPref val="0"/>
          <dgm:bulletEnabled val="1"/>
        </dgm:presLayoutVars>
      </dgm:prSet>
      <dgm:spPr/>
      <dgm:t>
        <a:bodyPr/>
        <a:lstStyle/>
        <a:p>
          <a:endParaRPr lang="en-US"/>
        </a:p>
      </dgm:t>
    </dgm:pt>
    <dgm:pt modelId="{4262CBEA-2E25-4A30-A409-6E9FE3DC4DBB}" type="pres">
      <dgm:prSet presAssocID="{E83A9814-A9AC-4168-BAB5-CD989E951BE2}" presName="Triangle" presStyleLbl="alignNode1" presStyleIdx="1" presStyleCnt="7"/>
      <dgm:spPr/>
    </dgm:pt>
    <dgm:pt modelId="{8B408D7B-8665-41DC-AF47-E6BD2DFB8F53}" type="pres">
      <dgm:prSet presAssocID="{E0538CAA-E3C5-4A60-83A1-B39BDEAAAC0B}" presName="sibTrans" presStyleCnt="0"/>
      <dgm:spPr/>
    </dgm:pt>
    <dgm:pt modelId="{A08F1B7E-E86F-45EA-A0C5-450F16488BCD}" type="pres">
      <dgm:prSet presAssocID="{E0538CAA-E3C5-4A60-83A1-B39BDEAAAC0B}" presName="space" presStyleCnt="0"/>
      <dgm:spPr/>
    </dgm:pt>
    <dgm:pt modelId="{B5F5D2F7-7DAD-4873-8327-D92DE50CB7C2}" type="pres">
      <dgm:prSet presAssocID="{E47E127D-4E2A-4BC5-A42B-44B69842EFC8}" presName="composite" presStyleCnt="0"/>
      <dgm:spPr/>
    </dgm:pt>
    <dgm:pt modelId="{9EEB29CD-E88B-4460-B034-9A633F3FF868}" type="pres">
      <dgm:prSet presAssocID="{E47E127D-4E2A-4BC5-A42B-44B69842EFC8}" presName="LShape" presStyleLbl="alignNode1" presStyleIdx="2" presStyleCnt="7"/>
      <dgm:spPr/>
    </dgm:pt>
    <dgm:pt modelId="{4D071091-253C-4A9C-A156-9F05698FAF21}" type="pres">
      <dgm:prSet presAssocID="{E47E127D-4E2A-4BC5-A42B-44B69842EFC8}" presName="ParentText" presStyleLbl="revTx" presStyleIdx="1" presStyleCnt="4" custScaleX="102404" custLinFactNeighborX="3334" custLinFactNeighborY="1182">
        <dgm:presLayoutVars>
          <dgm:chMax val="0"/>
          <dgm:chPref val="0"/>
          <dgm:bulletEnabled val="1"/>
        </dgm:presLayoutVars>
      </dgm:prSet>
      <dgm:spPr/>
      <dgm:t>
        <a:bodyPr/>
        <a:lstStyle/>
        <a:p>
          <a:endParaRPr lang="en-US"/>
        </a:p>
      </dgm:t>
    </dgm:pt>
    <dgm:pt modelId="{2EDD8B50-3F1F-4068-A386-667DB4D27F23}" type="pres">
      <dgm:prSet presAssocID="{E47E127D-4E2A-4BC5-A42B-44B69842EFC8}" presName="Triangle" presStyleLbl="alignNode1" presStyleIdx="3" presStyleCnt="7"/>
      <dgm:spPr/>
    </dgm:pt>
    <dgm:pt modelId="{470FDFB7-1B24-4704-9728-35F67A8CEAC0}" type="pres">
      <dgm:prSet presAssocID="{DD2F9C57-6529-461C-BEF0-DAC56C04BF7F}" presName="sibTrans" presStyleCnt="0"/>
      <dgm:spPr/>
    </dgm:pt>
    <dgm:pt modelId="{11B7A32C-C630-4540-914F-7C0AFB5591F4}" type="pres">
      <dgm:prSet presAssocID="{DD2F9C57-6529-461C-BEF0-DAC56C04BF7F}" presName="space" presStyleCnt="0"/>
      <dgm:spPr/>
    </dgm:pt>
    <dgm:pt modelId="{04ADD070-50CC-4275-9041-95CABF83B871}" type="pres">
      <dgm:prSet presAssocID="{35D5FD61-AD05-4D9F-8560-DE216B62CB82}" presName="composite" presStyleCnt="0"/>
      <dgm:spPr/>
    </dgm:pt>
    <dgm:pt modelId="{B0A0EB6F-63B6-49BE-BB7A-2521EBE7A12E}" type="pres">
      <dgm:prSet presAssocID="{35D5FD61-AD05-4D9F-8560-DE216B62CB82}" presName="LShape" presStyleLbl="alignNode1" presStyleIdx="4" presStyleCnt="7"/>
      <dgm:spPr/>
    </dgm:pt>
    <dgm:pt modelId="{CCB8FB43-AEDB-49D5-A968-40D168FF1BCF}" type="pres">
      <dgm:prSet presAssocID="{35D5FD61-AD05-4D9F-8560-DE216B62CB82}" presName="ParentText" presStyleLbl="revTx" presStyleIdx="2" presStyleCnt="4" custLinFactNeighborX="761" custLinFactNeighborY="-222">
        <dgm:presLayoutVars>
          <dgm:chMax val="0"/>
          <dgm:chPref val="0"/>
          <dgm:bulletEnabled val="1"/>
        </dgm:presLayoutVars>
      </dgm:prSet>
      <dgm:spPr/>
      <dgm:t>
        <a:bodyPr/>
        <a:lstStyle/>
        <a:p>
          <a:endParaRPr lang="en-US"/>
        </a:p>
      </dgm:t>
    </dgm:pt>
    <dgm:pt modelId="{F16EB882-2D5C-44DF-A42A-5BF8F7E36790}" type="pres">
      <dgm:prSet presAssocID="{35D5FD61-AD05-4D9F-8560-DE216B62CB82}" presName="Triangle" presStyleLbl="alignNode1" presStyleIdx="5" presStyleCnt="7"/>
      <dgm:spPr/>
    </dgm:pt>
    <dgm:pt modelId="{56D61756-05A3-4517-877B-43241F1B84A6}" type="pres">
      <dgm:prSet presAssocID="{C5601FDB-E281-4062-A58B-9EB5C61C6FFA}" presName="sibTrans" presStyleCnt="0"/>
      <dgm:spPr/>
    </dgm:pt>
    <dgm:pt modelId="{21283C1A-0822-459D-899E-E97BEA39E51B}" type="pres">
      <dgm:prSet presAssocID="{C5601FDB-E281-4062-A58B-9EB5C61C6FFA}" presName="space" presStyleCnt="0"/>
      <dgm:spPr/>
    </dgm:pt>
    <dgm:pt modelId="{FF52DAFF-32E0-4360-9C73-A0F8ABAEEBE8}" type="pres">
      <dgm:prSet presAssocID="{A42149BC-0F52-4090-9224-50B9E1007C8D}" presName="composite" presStyleCnt="0"/>
      <dgm:spPr/>
    </dgm:pt>
    <dgm:pt modelId="{B0A8B5E6-C22D-4957-ABEE-9D9954BCF356}" type="pres">
      <dgm:prSet presAssocID="{A42149BC-0F52-4090-9224-50B9E1007C8D}" presName="LShape" presStyleLbl="alignNode1" presStyleIdx="6" presStyleCnt="7"/>
      <dgm:spPr/>
    </dgm:pt>
    <dgm:pt modelId="{CE2CB01E-C43C-41F7-8FF7-6644C895E537}" type="pres">
      <dgm:prSet presAssocID="{A42149BC-0F52-4090-9224-50B9E1007C8D}" presName="ParentText" presStyleLbl="revTx" presStyleIdx="3" presStyleCnt="4" custLinFactNeighborX="140" custLinFactNeighborY="2509">
        <dgm:presLayoutVars>
          <dgm:chMax val="0"/>
          <dgm:chPref val="0"/>
          <dgm:bulletEnabled val="1"/>
        </dgm:presLayoutVars>
      </dgm:prSet>
      <dgm:spPr/>
      <dgm:t>
        <a:bodyPr/>
        <a:lstStyle/>
        <a:p>
          <a:endParaRPr lang="en-US"/>
        </a:p>
      </dgm:t>
    </dgm:pt>
  </dgm:ptLst>
  <dgm:cxnLst>
    <dgm:cxn modelId="{E1D72215-77C8-4119-9B1F-D41CF368767E}" srcId="{C8BE3246-AFF1-4965-9FF9-D44E606A0985}" destId="{E83A9814-A9AC-4168-BAB5-CD989E951BE2}" srcOrd="0" destOrd="0" parTransId="{111F1610-4BFE-486E-8ACD-BC5F84E94771}" sibTransId="{E0538CAA-E3C5-4A60-83A1-B39BDEAAAC0B}"/>
    <dgm:cxn modelId="{07C2735A-8DD6-433A-A00F-4177BFA9FC21}" type="presOf" srcId="{E83A9814-A9AC-4168-BAB5-CD989E951BE2}" destId="{C5DFD341-9AB0-404F-A687-C9A6475E988A}" srcOrd="0" destOrd="0" presId="urn:microsoft.com/office/officeart/2009/3/layout/StepUpProcess"/>
    <dgm:cxn modelId="{7C75A982-CD83-4A1A-9574-C0EB6A4E246B}" type="presOf" srcId="{35D5FD61-AD05-4D9F-8560-DE216B62CB82}" destId="{CCB8FB43-AEDB-49D5-A968-40D168FF1BCF}" srcOrd="0" destOrd="0" presId="urn:microsoft.com/office/officeart/2009/3/layout/StepUpProcess"/>
    <dgm:cxn modelId="{74E35704-15D5-49BB-9575-1F6904AC2667}" type="presOf" srcId="{A42149BC-0F52-4090-9224-50B9E1007C8D}" destId="{CE2CB01E-C43C-41F7-8FF7-6644C895E537}" srcOrd="0" destOrd="0" presId="urn:microsoft.com/office/officeart/2009/3/layout/StepUpProcess"/>
    <dgm:cxn modelId="{2F7991BC-89EC-4F32-9200-B9C4DA6D9F18}" srcId="{C8BE3246-AFF1-4965-9FF9-D44E606A0985}" destId="{35D5FD61-AD05-4D9F-8560-DE216B62CB82}" srcOrd="2" destOrd="0" parTransId="{0394BB31-30F1-465D-A34B-4A23A89F10C6}" sibTransId="{C5601FDB-E281-4062-A58B-9EB5C61C6FFA}"/>
    <dgm:cxn modelId="{8BECF82F-4751-456E-9562-23E46AF72003}" srcId="{C8BE3246-AFF1-4965-9FF9-D44E606A0985}" destId="{A42149BC-0F52-4090-9224-50B9E1007C8D}" srcOrd="3" destOrd="0" parTransId="{43EB78D3-D8B1-43AE-86F3-4183E20DEAEA}" sibTransId="{65C68050-1E15-4681-BF25-685DC17003A7}"/>
    <dgm:cxn modelId="{F6B270D6-49C6-4F2A-A5FD-A9B9A8593AE5}" type="presOf" srcId="{C8BE3246-AFF1-4965-9FF9-D44E606A0985}" destId="{868A5400-2762-4C92-B064-4694F2B866D3}" srcOrd="0" destOrd="0" presId="urn:microsoft.com/office/officeart/2009/3/layout/StepUpProcess"/>
    <dgm:cxn modelId="{AC2AA4D9-BFC3-4157-BE95-6C90237D488E}" srcId="{C8BE3246-AFF1-4965-9FF9-D44E606A0985}" destId="{E47E127D-4E2A-4BC5-A42B-44B69842EFC8}" srcOrd="1" destOrd="0" parTransId="{64738E98-95E6-4EE0-BC73-C305262EA0CF}" sibTransId="{DD2F9C57-6529-461C-BEF0-DAC56C04BF7F}"/>
    <dgm:cxn modelId="{3C7C765F-8134-4248-AEEB-D3E03E17E5AD}" type="presOf" srcId="{E47E127D-4E2A-4BC5-A42B-44B69842EFC8}" destId="{4D071091-253C-4A9C-A156-9F05698FAF21}" srcOrd="0" destOrd="0" presId="urn:microsoft.com/office/officeart/2009/3/layout/StepUpProcess"/>
    <dgm:cxn modelId="{18C01C1A-4A0D-4196-BE4A-EA1579CDFE6B}" type="presParOf" srcId="{868A5400-2762-4C92-B064-4694F2B866D3}" destId="{0E8FC32C-5FCA-42D9-989F-532A3C19AA93}" srcOrd="0" destOrd="0" presId="urn:microsoft.com/office/officeart/2009/3/layout/StepUpProcess"/>
    <dgm:cxn modelId="{0F4C4D57-C855-40ED-AE22-26ED6AAAFE33}" type="presParOf" srcId="{0E8FC32C-5FCA-42D9-989F-532A3C19AA93}" destId="{50277122-8626-48F1-B9E4-8CBE774EF574}" srcOrd="0" destOrd="0" presId="urn:microsoft.com/office/officeart/2009/3/layout/StepUpProcess"/>
    <dgm:cxn modelId="{87E66DBF-8FD1-487F-A49C-0AEAF00A1679}" type="presParOf" srcId="{0E8FC32C-5FCA-42D9-989F-532A3C19AA93}" destId="{C5DFD341-9AB0-404F-A687-C9A6475E988A}" srcOrd="1" destOrd="0" presId="urn:microsoft.com/office/officeart/2009/3/layout/StepUpProcess"/>
    <dgm:cxn modelId="{FAF0C5EB-4E4C-492D-BD26-C5F4C87F6381}" type="presParOf" srcId="{0E8FC32C-5FCA-42D9-989F-532A3C19AA93}" destId="{4262CBEA-2E25-4A30-A409-6E9FE3DC4DBB}" srcOrd="2" destOrd="0" presId="urn:microsoft.com/office/officeart/2009/3/layout/StepUpProcess"/>
    <dgm:cxn modelId="{224734F8-6AA2-4B43-B392-6B1BF3CE9A1A}" type="presParOf" srcId="{868A5400-2762-4C92-B064-4694F2B866D3}" destId="{8B408D7B-8665-41DC-AF47-E6BD2DFB8F53}" srcOrd="1" destOrd="0" presId="urn:microsoft.com/office/officeart/2009/3/layout/StepUpProcess"/>
    <dgm:cxn modelId="{3602EC30-2CFD-4031-A582-5D9AE5B7B2EA}" type="presParOf" srcId="{8B408D7B-8665-41DC-AF47-E6BD2DFB8F53}" destId="{A08F1B7E-E86F-45EA-A0C5-450F16488BCD}" srcOrd="0" destOrd="0" presId="urn:microsoft.com/office/officeart/2009/3/layout/StepUpProcess"/>
    <dgm:cxn modelId="{12C2D069-83B2-4CAE-8636-4FB73837D57D}" type="presParOf" srcId="{868A5400-2762-4C92-B064-4694F2B866D3}" destId="{B5F5D2F7-7DAD-4873-8327-D92DE50CB7C2}" srcOrd="2" destOrd="0" presId="urn:microsoft.com/office/officeart/2009/3/layout/StepUpProcess"/>
    <dgm:cxn modelId="{0FEE9DA6-95FE-4EAE-8114-E8CC78DB614C}" type="presParOf" srcId="{B5F5D2F7-7DAD-4873-8327-D92DE50CB7C2}" destId="{9EEB29CD-E88B-4460-B034-9A633F3FF868}" srcOrd="0" destOrd="0" presId="urn:microsoft.com/office/officeart/2009/3/layout/StepUpProcess"/>
    <dgm:cxn modelId="{E3CDE077-9DC5-4A52-BF39-B4B163042FEE}" type="presParOf" srcId="{B5F5D2F7-7DAD-4873-8327-D92DE50CB7C2}" destId="{4D071091-253C-4A9C-A156-9F05698FAF21}" srcOrd="1" destOrd="0" presId="urn:microsoft.com/office/officeart/2009/3/layout/StepUpProcess"/>
    <dgm:cxn modelId="{2C7B334E-2946-49EE-924C-92EDBBAEDB8E}" type="presParOf" srcId="{B5F5D2F7-7DAD-4873-8327-D92DE50CB7C2}" destId="{2EDD8B50-3F1F-4068-A386-667DB4D27F23}" srcOrd="2" destOrd="0" presId="urn:microsoft.com/office/officeart/2009/3/layout/StepUpProcess"/>
    <dgm:cxn modelId="{C4688BEA-BDDA-4F66-81AA-A935EEE796E6}" type="presParOf" srcId="{868A5400-2762-4C92-B064-4694F2B866D3}" destId="{470FDFB7-1B24-4704-9728-35F67A8CEAC0}" srcOrd="3" destOrd="0" presId="urn:microsoft.com/office/officeart/2009/3/layout/StepUpProcess"/>
    <dgm:cxn modelId="{97E2F583-58BC-4C36-9217-8CE9B17A32F7}" type="presParOf" srcId="{470FDFB7-1B24-4704-9728-35F67A8CEAC0}" destId="{11B7A32C-C630-4540-914F-7C0AFB5591F4}" srcOrd="0" destOrd="0" presId="urn:microsoft.com/office/officeart/2009/3/layout/StepUpProcess"/>
    <dgm:cxn modelId="{45AB1494-F489-4181-ACA7-B836D31AB071}" type="presParOf" srcId="{868A5400-2762-4C92-B064-4694F2B866D3}" destId="{04ADD070-50CC-4275-9041-95CABF83B871}" srcOrd="4" destOrd="0" presId="urn:microsoft.com/office/officeart/2009/3/layout/StepUpProcess"/>
    <dgm:cxn modelId="{1DF2BC64-08BF-400E-8565-EEF31A465120}" type="presParOf" srcId="{04ADD070-50CC-4275-9041-95CABF83B871}" destId="{B0A0EB6F-63B6-49BE-BB7A-2521EBE7A12E}" srcOrd="0" destOrd="0" presId="urn:microsoft.com/office/officeart/2009/3/layout/StepUpProcess"/>
    <dgm:cxn modelId="{3CE52F22-3B88-4620-ADDA-C751F7B0300C}" type="presParOf" srcId="{04ADD070-50CC-4275-9041-95CABF83B871}" destId="{CCB8FB43-AEDB-49D5-A968-40D168FF1BCF}" srcOrd="1" destOrd="0" presId="urn:microsoft.com/office/officeart/2009/3/layout/StepUpProcess"/>
    <dgm:cxn modelId="{8882F825-9B19-4A51-92BA-93D08F68ED7B}" type="presParOf" srcId="{04ADD070-50CC-4275-9041-95CABF83B871}" destId="{F16EB882-2D5C-44DF-A42A-5BF8F7E36790}" srcOrd="2" destOrd="0" presId="urn:microsoft.com/office/officeart/2009/3/layout/StepUpProcess"/>
    <dgm:cxn modelId="{76692E1F-DF8A-40CB-AC51-C51DABD64638}" type="presParOf" srcId="{868A5400-2762-4C92-B064-4694F2B866D3}" destId="{56D61756-05A3-4517-877B-43241F1B84A6}" srcOrd="5" destOrd="0" presId="urn:microsoft.com/office/officeart/2009/3/layout/StepUpProcess"/>
    <dgm:cxn modelId="{810EE89A-F632-4885-8D68-018DF6B826B5}" type="presParOf" srcId="{56D61756-05A3-4517-877B-43241F1B84A6}" destId="{21283C1A-0822-459D-899E-E97BEA39E51B}" srcOrd="0" destOrd="0" presId="urn:microsoft.com/office/officeart/2009/3/layout/StepUpProcess"/>
    <dgm:cxn modelId="{ACABC2B1-4EF4-42C3-86B9-B468168B9779}" type="presParOf" srcId="{868A5400-2762-4C92-B064-4694F2B866D3}" destId="{FF52DAFF-32E0-4360-9C73-A0F8ABAEEBE8}" srcOrd="6" destOrd="0" presId="urn:microsoft.com/office/officeart/2009/3/layout/StepUpProcess"/>
    <dgm:cxn modelId="{3A320BDC-92A9-4DF4-B77C-FF89F9729A22}" type="presParOf" srcId="{FF52DAFF-32E0-4360-9C73-A0F8ABAEEBE8}" destId="{B0A8B5E6-C22D-4957-ABEE-9D9954BCF356}" srcOrd="0" destOrd="0" presId="urn:microsoft.com/office/officeart/2009/3/layout/StepUpProcess"/>
    <dgm:cxn modelId="{5CBBB093-7168-4382-A9A3-1835809122FA}" type="presParOf" srcId="{FF52DAFF-32E0-4360-9C73-A0F8ABAEEBE8}" destId="{CE2CB01E-C43C-41F7-8FF7-6644C895E537}" srcOrd="1" destOrd="0" presId="urn:microsoft.com/office/officeart/2009/3/layout/StepUpProcess"/>
  </dgm:cxnLst>
  <dgm:bg>
    <a:solidFill>
      <a:schemeClr val="bg1">
        <a:lumMod val="95000"/>
      </a:schemeClr>
    </a:solidFill>
  </dgm:bg>
  <dgm:whole/>
</dgm:dataModel>
</file>

<file path=ppt/diagrams/data6.xml><?xml version="1.0" encoding="utf-8"?>
<dgm:dataModel xmlns:dgm="http://schemas.openxmlformats.org/drawingml/2006/diagram" xmlns:a="http://schemas.openxmlformats.org/drawingml/2006/main">
  <dgm:ptLst>
    <dgm:pt modelId="{ADB87045-0572-4F19-86FB-E55769D80C92}" type="doc">
      <dgm:prSet loTypeId="urn:microsoft.com/office/officeart/2009/3/layout/IncreasingArrowsProcess" loCatId="process" qsTypeId="urn:microsoft.com/office/officeart/2005/8/quickstyle/simple4" qsCatId="simple" csTypeId="urn:microsoft.com/office/officeart/2005/8/colors/colorful1#5" csCatId="colorful" phldr="1"/>
      <dgm:spPr/>
      <dgm:t>
        <a:bodyPr/>
        <a:lstStyle/>
        <a:p>
          <a:endParaRPr lang="nb-NO"/>
        </a:p>
      </dgm:t>
    </dgm:pt>
    <dgm:pt modelId="{B5538CE7-70F5-4B89-8A86-3D923F698BD5}">
      <dgm:prSet phldrT="[Text]" custT="1"/>
      <dgm:spPr/>
      <dgm:t>
        <a:bodyPr/>
        <a:lstStyle/>
        <a:p>
          <a:r>
            <a:rPr lang="en-US" sz="2000" b="1" noProof="0" dirty="0" smtClean="0"/>
            <a:t>Workshop on subject matter and methodology </a:t>
          </a:r>
          <a:endParaRPr lang="en-US" sz="2000" b="1" noProof="0" dirty="0"/>
        </a:p>
      </dgm:t>
    </dgm:pt>
    <dgm:pt modelId="{33E0405C-1BA3-4D89-9B65-62681514B38A}" type="parTrans" cxnId="{BD595989-BDFF-4B50-8E74-44389AA7F540}">
      <dgm:prSet/>
      <dgm:spPr/>
      <dgm:t>
        <a:bodyPr/>
        <a:lstStyle/>
        <a:p>
          <a:endParaRPr lang="nb-NO" sz="900" b="1"/>
        </a:p>
      </dgm:t>
    </dgm:pt>
    <dgm:pt modelId="{272703D7-ABA3-4A73-A1F7-333B2689A8BF}" type="sibTrans" cxnId="{BD595989-BDFF-4B50-8E74-44389AA7F540}">
      <dgm:prSet/>
      <dgm:spPr/>
      <dgm:t>
        <a:bodyPr/>
        <a:lstStyle/>
        <a:p>
          <a:endParaRPr lang="nb-NO" sz="900" b="1"/>
        </a:p>
      </dgm:t>
    </dgm:pt>
    <dgm:pt modelId="{5032D9A6-D86F-430C-9BFB-C0C511A1D5E7}">
      <dgm:prSet phldrT="[Text]" custT="1"/>
      <dgm:spPr/>
      <dgm:t>
        <a:bodyPr/>
        <a:lstStyle/>
        <a:p>
          <a:r>
            <a:rPr lang="nb-NO" sz="1400" b="1" dirty="0" smtClean="0"/>
            <a:t>Focus on subject matter &amp; methodology </a:t>
          </a:r>
          <a:endParaRPr lang="nb-NO" sz="1400" b="1" dirty="0"/>
        </a:p>
      </dgm:t>
    </dgm:pt>
    <dgm:pt modelId="{9FA84D0D-CC0A-4372-8484-37D5588588AF}" type="parTrans" cxnId="{4354EC08-A261-4F2E-A465-A519871028FC}">
      <dgm:prSet/>
      <dgm:spPr/>
      <dgm:t>
        <a:bodyPr/>
        <a:lstStyle/>
        <a:p>
          <a:endParaRPr lang="nb-NO" sz="900" b="1"/>
        </a:p>
      </dgm:t>
    </dgm:pt>
    <dgm:pt modelId="{15C9F11E-D9F1-4F1F-8E78-0866A0B3865B}" type="sibTrans" cxnId="{4354EC08-A261-4F2E-A465-A519871028FC}">
      <dgm:prSet/>
      <dgm:spPr/>
      <dgm:t>
        <a:bodyPr/>
        <a:lstStyle/>
        <a:p>
          <a:endParaRPr lang="nb-NO" sz="900" b="1"/>
        </a:p>
      </dgm:t>
    </dgm:pt>
    <dgm:pt modelId="{F77D1DA5-DB52-413D-B194-61F44C238559}">
      <dgm:prSet phldrT="[Text]" custT="1"/>
      <dgm:spPr/>
      <dgm:t>
        <a:bodyPr/>
        <a:lstStyle/>
        <a:p>
          <a:endParaRPr lang="nb-NO" sz="500" b="1" dirty="0" smtClean="0"/>
        </a:p>
        <a:p>
          <a:r>
            <a:rPr lang="nb-NO" sz="1400" b="1" dirty="0" smtClean="0">
              <a:solidFill>
                <a:schemeClr val="bg1"/>
              </a:solidFill>
            </a:rPr>
            <a:t>E-</a:t>
          </a:r>
          <a:r>
            <a:rPr lang="nb-NO" sz="1400" b="1" dirty="0" err="1" smtClean="0">
              <a:solidFill>
                <a:schemeClr val="bg1"/>
              </a:solidFill>
            </a:rPr>
            <a:t>facilitation</a:t>
          </a:r>
          <a:r>
            <a:rPr lang="nb-NO" sz="1400" b="1" dirty="0" smtClean="0">
              <a:solidFill>
                <a:schemeClr val="bg1"/>
              </a:solidFill>
            </a:rPr>
            <a:t> </a:t>
          </a:r>
          <a:r>
            <a:rPr lang="nb-NO" sz="1400" b="1" dirty="0" err="1" smtClean="0">
              <a:solidFill>
                <a:schemeClr val="bg1"/>
              </a:solidFill>
            </a:rPr>
            <a:t>of</a:t>
          </a:r>
          <a:r>
            <a:rPr lang="nb-NO" sz="1400" b="1" dirty="0" smtClean="0">
              <a:solidFill>
                <a:schemeClr val="bg1"/>
              </a:solidFill>
            </a:rPr>
            <a:t> </a:t>
          </a:r>
          <a:r>
            <a:rPr lang="nb-NO" sz="1400" b="1" dirty="0" err="1" smtClean="0">
              <a:solidFill>
                <a:schemeClr val="bg1"/>
              </a:solidFill>
            </a:rPr>
            <a:t>development</a:t>
          </a:r>
          <a:r>
            <a:rPr lang="nb-NO" sz="1400" b="1" dirty="0" smtClean="0">
              <a:solidFill>
                <a:schemeClr val="bg1"/>
              </a:solidFill>
            </a:rPr>
            <a:t> </a:t>
          </a:r>
          <a:r>
            <a:rPr lang="nb-NO" sz="1400" b="1" dirty="0" err="1" smtClean="0">
              <a:solidFill>
                <a:schemeClr val="bg1"/>
              </a:solidFill>
            </a:rPr>
            <a:t>of</a:t>
          </a:r>
          <a:r>
            <a:rPr lang="nb-NO" sz="1400" b="1" dirty="0" smtClean="0">
              <a:solidFill>
                <a:schemeClr val="bg1"/>
              </a:solidFill>
            </a:rPr>
            <a:t> </a:t>
          </a:r>
          <a:r>
            <a:rPr lang="nb-NO" sz="1400" b="1" dirty="0" err="1" smtClean="0">
              <a:solidFill>
                <a:schemeClr val="bg1"/>
              </a:solidFill>
            </a:rPr>
            <a:t>audit</a:t>
          </a:r>
          <a:r>
            <a:rPr lang="nb-NO" sz="1400" b="1" dirty="0" smtClean="0">
              <a:solidFill>
                <a:schemeClr val="bg1"/>
              </a:solidFill>
            </a:rPr>
            <a:t> plan</a:t>
          </a:r>
          <a:endParaRPr lang="nb-NO" sz="1400" b="1" dirty="0">
            <a:solidFill>
              <a:schemeClr val="bg1"/>
            </a:solidFill>
          </a:endParaRPr>
        </a:p>
      </dgm:t>
    </dgm:pt>
    <dgm:pt modelId="{9058E4DB-9219-45D9-8D6A-7F83C67E0036}" type="parTrans" cxnId="{5A573419-C925-4A96-89E8-937C857F7FD4}">
      <dgm:prSet/>
      <dgm:spPr/>
      <dgm:t>
        <a:bodyPr/>
        <a:lstStyle/>
        <a:p>
          <a:endParaRPr lang="nb-NO" sz="900" b="1"/>
        </a:p>
      </dgm:t>
    </dgm:pt>
    <dgm:pt modelId="{9EBDBF98-128E-4F7E-9EDA-F20DC6FE0B78}" type="sibTrans" cxnId="{5A573419-C925-4A96-89E8-937C857F7FD4}">
      <dgm:prSet/>
      <dgm:spPr/>
      <dgm:t>
        <a:bodyPr/>
        <a:lstStyle/>
        <a:p>
          <a:endParaRPr lang="nb-NO" sz="900" b="1"/>
        </a:p>
      </dgm:t>
    </dgm:pt>
    <dgm:pt modelId="{B9F45E41-FD31-4C63-A3E7-2C98D5EFE37D}">
      <dgm:prSet phldrT="[Text]" custT="1"/>
      <dgm:spPr/>
      <dgm:t>
        <a:bodyPr/>
        <a:lstStyle/>
        <a:p>
          <a:r>
            <a:rPr lang="nb-NO" sz="1400" b="1" dirty="0" smtClean="0"/>
            <a:t>Support to SAI </a:t>
          </a:r>
          <a:r>
            <a:rPr lang="nb-NO" sz="1400" b="1" dirty="0" err="1" smtClean="0"/>
            <a:t>audit</a:t>
          </a:r>
          <a:r>
            <a:rPr lang="nb-NO" sz="1400" b="1" dirty="0" smtClean="0"/>
            <a:t> teams for </a:t>
          </a:r>
          <a:r>
            <a:rPr lang="nb-NO" sz="1400" b="1" dirty="0" err="1" smtClean="0"/>
            <a:t>audit</a:t>
          </a:r>
          <a:r>
            <a:rPr lang="nb-NO" sz="1400" b="1" dirty="0" smtClean="0"/>
            <a:t> planning </a:t>
          </a:r>
          <a:endParaRPr lang="nb-NO" sz="1400" b="1" dirty="0"/>
        </a:p>
      </dgm:t>
    </dgm:pt>
    <dgm:pt modelId="{8DF0F5A6-1B50-4616-BBA8-9AE1157BAFB0}" type="parTrans" cxnId="{CFB45A75-4357-409F-93EF-142C3BDCFF32}">
      <dgm:prSet/>
      <dgm:spPr/>
      <dgm:t>
        <a:bodyPr/>
        <a:lstStyle/>
        <a:p>
          <a:endParaRPr lang="nb-NO" sz="900" b="1"/>
        </a:p>
      </dgm:t>
    </dgm:pt>
    <dgm:pt modelId="{9EDC5839-3F28-428F-BFB3-B5723B59769A}" type="sibTrans" cxnId="{CFB45A75-4357-409F-93EF-142C3BDCFF32}">
      <dgm:prSet/>
      <dgm:spPr/>
      <dgm:t>
        <a:bodyPr/>
        <a:lstStyle/>
        <a:p>
          <a:endParaRPr lang="nb-NO" sz="900" b="1"/>
        </a:p>
      </dgm:t>
    </dgm:pt>
    <dgm:pt modelId="{8502CAD2-E671-45BB-9A12-06C5537595DA}">
      <dgm:prSet phldrT="[Text]" custT="1"/>
      <dgm:spPr/>
      <dgm:t>
        <a:bodyPr/>
        <a:lstStyle/>
        <a:p>
          <a:r>
            <a:rPr lang="nb-NO" sz="1600" b="1" dirty="0" err="1" smtClean="0"/>
            <a:t>Audit</a:t>
          </a:r>
          <a:r>
            <a:rPr lang="nb-NO" sz="1600" b="1" dirty="0" smtClean="0"/>
            <a:t> </a:t>
          </a:r>
          <a:r>
            <a:rPr lang="nb-NO" sz="1600" b="1" dirty="0" err="1" smtClean="0"/>
            <a:t>Review</a:t>
          </a:r>
          <a:r>
            <a:rPr lang="nb-NO" sz="1600" b="1" dirty="0" smtClean="0"/>
            <a:t> </a:t>
          </a:r>
          <a:r>
            <a:rPr lang="nb-NO" sz="1600" b="1" dirty="0" err="1" smtClean="0"/>
            <a:t>Meeting</a:t>
          </a:r>
          <a:endParaRPr lang="nb-NO" sz="1600" b="1" dirty="0"/>
        </a:p>
      </dgm:t>
    </dgm:pt>
    <dgm:pt modelId="{6F9F2BD4-BFC0-4566-8454-8CF0F335F63C}" type="parTrans" cxnId="{28E57886-C497-49DB-92D1-20114A178494}">
      <dgm:prSet/>
      <dgm:spPr/>
      <dgm:t>
        <a:bodyPr/>
        <a:lstStyle/>
        <a:p>
          <a:endParaRPr lang="nb-NO" sz="900" b="1"/>
        </a:p>
      </dgm:t>
    </dgm:pt>
    <dgm:pt modelId="{366F07C2-6D05-4014-BC8E-5E3430B36755}" type="sibTrans" cxnId="{28E57886-C497-49DB-92D1-20114A178494}">
      <dgm:prSet/>
      <dgm:spPr/>
      <dgm:t>
        <a:bodyPr/>
        <a:lstStyle/>
        <a:p>
          <a:endParaRPr lang="nb-NO" sz="900" b="1"/>
        </a:p>
      </dgm:t>
    </dgm:pt>
    <dgm:pt modelId="{83FF476F-3FC3-4CC3-A073-8877F8DA56D6}">
      <dgm:prSet phldrT="[Text]" custT="1"/>
      <dgm:spPr/>
      <dgm:t>
        <a:bodyPr/>
        <a:lstStyle/>
        <a:p>
          <a:r>
            <a:rPr lang="nb-NO" sz="1400" b="1" dirty="0" smtClean="0"/>
            <a:t>Support for finalising </a:t>
          </a:r>
          <a:r>
            <a:rPr lang="nb-NO" sz="1400" b="1" dirty="0" err="1" smtClean="0"/>
            <a:t>audit</a:t>
          </a:r>
          <a:r>
            <a:rPr lang="nb-NO" sz="1400" b="1" dirty="0" smtClean="0"/>
            <a:t> report</a:t>
          </a:r>
          <a:endParaRPr lang="nb-NO" sz="1400" b="1" dirty="0"/>
        </a:p>
      </dgm:t>
    </dgm:pt>
    <dgm:pt modelId="{B960CD68-B728-48EA-AD14-892BEB2CD1A9}" type="parTrans" cxnId="{10942F0D-5DE4-4F5D-B31C-65926F10A364}">
      <dgm:prSet/>
      <dgm:spPr/>
      <dgm:t>
        <a:bodyPr/>
        <a:lstStyle/>
        <a:p>
          <a:endParaRPr lang="nb-NO" sz="900" b="1"/>
        </a:p>
      </dgm:t>
    </dgm:pt>
    <dgm:pt modelId="{D14951DF-0681-4F9F-A0D9-1B2C0D38E2EA}" type="sibTrans" cxnId="{10942F0D-5DE4-4F5D-B31C-65926F10A364}">
      <dgm:prSet/>
      <dgm:spPr/>
      <dgm:t>
        <a:bodyPr/>
        <a:lstStyle/>
        <a:p>
          <a:endParaRPr lang="nb-NO" sz="900" b="1"/>
        </a:p>
      </dgm:t>
    </dgm:pt>
    <dgm:pt modelId="{A19FF1F9-8938-4811-8A82-8EF0C867895E}">
      <dgm:prSet custT="1"/>
      <dgm:spPr/>
      <dgm:t>
        <a:bodyPr/>
        <a:lstStyle/>
        <a:p>
          <a:r>
            <a:rPr lang="nb-NO" sz="1400" b="1" dirty="0" err="1" smtClean="0"/>
            <a:t>Quality</a:t>
          </a:r>
          <a:r>
            <a:rPr lang="nb-NO" sz="1400" b="1" dirty="0" smtClean="0"/>
            <a:t> </a:t>
          </a:r>
          <a:r>
            <a:rPr lang="nb-NO" sz="1400" b="1" dirty="0" err="1" smtClean="0"/>
            <a:t>Assurance</a:t>
          </a:r>
          <a:r>
            <a:rPr lang="nb-NO" sz="1400" b="1" dirty="0" smtClean="0"/>
            <a:t> </a:t>
          </a:r>
          <a:endParaRPr lang="nb-NO" sz="1400" b="1" dirty="0"/>
        </a:p>
      </dgm:t>
    </dgm:pt>
    <dgm:pt modelId="{48EF86F4-5689-4345-A16D-ED044EB638B7}" type="parTrans" cxnId="{28608EEF-4F88-4CF2-9648-497D710FEFB7}">
      <dgm:prSet/>
      <dgm:spPr/>
      <dgm:t>
        <a:bodyPr/>
        <a:lstStyle/>
        <a:p>
          <a:endParaRPr lang="nb-NO" sz="900" b="1"/>
        </a:p>
      </dgm:t>
    </dgm:pt>
    <dgm:pt modelId="{8B29C17F-B4E6-4F28-8059-92FEBA03A4B3}" type="sibTrans" cxnId="{28608EEF-4F88-4CF2-9648-497D710FEFB7}">
      <dgm:prSet/>
      <dgm:spPr/>
      <dgm:t>
        <a:bodyPr/>
        <a:lstStyle/>
        <a:p>
          <a:endParaRPr lang="nb-NO" sz="900" b="1"/>
        </a:p>
      </dgm:t>
    </dgm:pt>
    <dgm:pt modelId="{55C3EF0C-E6EA-482A-99C1-4916969B5C62}">
      <dgm:prSet custT="1"/>
      <dgm:spPr/>
      <dgm:t>
        <a:bodyPr/>
        <a:lstStyle/>
        <a:p>
          <a:r>
            <a:rPr lang="nb-NO" sz="1600" b="1" dirty="0" err="1" smtClean="0"/>
            <a:t>Independent</a:t>
          </a:r>
          <a:r>
            <a:rPr lang="nb-NO" sz="1600" b="1" dirty="0" smtClean="0"/>
            <a:t> </a:t>
          </a:r>
          <a:r>
            <a:rPr lang="nb-NO" sz="1600" b="1" dirty="0" err="1" smtClean="0"/>
            <a:t>assurance</a:t>
          </a:r>
          <a:r>
            <a:rPr lang="nb-NO" sz="1600" b="1" dirty="0" smtClean="0"/>
            <a:t> </a:t>
          </a:r>
          <a:r>
            <a:rPr lang="nb-NO" sz="1600" b="1" dirty="0" err="1" smtClean="0"/>
            <a:t>of</a:t>
          </a:r>
          <a:r>
            <a:rPr lang="nb-NO" sz="1600" b="1" dirty="0" smtClean="0"/>
            <a:t> </a:t>
          </a:r>
          <a:r>
            <a:rPr lang="nb-NO" sz="1600" b="1" dirty="0" err="1" smtClean="0"/>
            <a:t>audit</a:t>
          </a:r>
          <a:r>
            <a:rPr lang="nb-NO" sz="1600" b="1" dirty="0" smtClean="0"/>
            <a:t> </a:t>
          </a:r>
          <a:r>
            <a:rPr lang="nb-NO" sz="1600" b="1" dirty="0" err="1" smtClean="0"/>
            <a:t>quality</a:t>
          </a:r>
          <a:r>
            <a:rPr lang="nb-NO" sz="1600" b="1" dirty="0" smtClean="0"/>
            <a:t> </a:t>
          </a:r>
          <a:endParaRPr lang="nb-NO" sz="1600" b="1" dirty="0"/>
        </a:p>
      </dgm:t>
    </dgm:pt>
    <dgm:pt modelId="{53F2B3B4-2EEC-4524-BC7E-C49813CC66B9}" type="parTrans" cxnId="{6290D591-8F9B-487D-91D9-D4659C47D89E}">
      <dgm:prSet/>
      <dgm:spPr/>
      <dgm:t>
        <a:bodyPr/>
        <a:lstStyle/>
        <a:p>
          <a:endParaRPr lang="nb-NO" sz="900" b="1"/>
        </a:p>
      </dgm:t>
    </dgm:pt>
    <dgm:pt modelId="{CE3A0F76-5C01-4EF3-9B80-A2EB9CBED51B}" type="sibTrans" cxnId="{6290D591-8F9B-487D-91D9-D4659C47D89E}">
      <dgm:prSet/>
      <dgm:spPr/>
      <dgm:t>
        <a:bodyPr/>
        <a:lstStyle/>
        <a:p>
          <a:endParaRPr lang="nb-NO" sz="900" b="1"/>
        </a:p>
      </dgm:t>
    </dgm:pt>
    <dgm:pt modelId="{C8F1B7EB-E637-4B54-8A97-7D4DC1DF0E5E}">
      <dgm:prSet phldrT="[Text]" custT="1"/>
      <dgm:spPr/>
      <dgm:t>
        <a:bodyPr/>
        <a:lstStyle/>
        <a:p>
          <a:endParaRPr lang="nb-NO" sz="900" b="1" dirty="0" smtClean="0"/>
        </a:p>
      </dgm:t>
    </dgm:pt>
    <dgm:pt modelId="{D1DFBEF4-B326-4FE9-86F0-1920784F32BD}" type="parTrans" cxnId="{DB7699C1-EFC2-47AE-9335-6358FC0FEDC0}">
      <dgm:prSet/>
      <dgm:spPr/>
      <dgm:t>
        <a:bodyPr/>
        <a:lstStyle/>
        <a:p>
          <a:endParaRPr lang="en-US" sz="900"/>
        </a:p>
      </dgm:t>
    </dgm:pt>
    <dgm:pt modelId="{8982C368-65B7-4A11-9C2F-2FD2EE7F79A7}" type="sibTrans" cxnId="{DB7699C1-EFC2-47AE-9335-6358FC0FEDC0}">
      <dgm:prSet/>
      <dgm:spPr/>
      <dgm:t>
        <a:bodyPr/>
        <a:lstStyle/>
        <a:p>
          <a:endParaRPr lang="en-US" sz="900"/>
        </a:p>
      </dgm:t>
    </dgm:pt>
    <dgm:pt modelId="{0B228CFF-491F-4D55-9900-471B41C18880}">
      <dgm:prSet custT="1"/>
      <dgm:spPr/>
      <dgm:t>
        <a:bodyPr/>
        <a:lstStyle/>
        <a:p>
          <a:r>
            <a:rPr lang="nb-NO" sz="2000" b="1" dirty="0" smtClean="0"/>
            <a:t>SAI </a:t>
          </a:r>
          <a:r>
            <a:rPr lang="nb-NO" sz="2000" b="1" dirty="0" err="1" smtClean="0"/>
            <a:t>Commitment</a:t>
          </a:r>
          <a:r>
            <a:rPr lang="nb-NO" sz="2000" b="1" dirty="0" smtClean="0"/>
            <a:t> </a:t>
          </a:r>
          <a:endParaRPr lang="en-US" sz="2000" b="1" dirty="0"/>
        </a:p>
      </dgm:t>
    </dgm:pt>
    <dgm:pt modelId="{36A8247B-CE87-4119-BC76-F917794FFEA4}" type="parTrans" cxnId="{54880882-DDB5-4050-BEB4-89AD1349EAB0}">
      <dgm:prSet/>
      <dgm:spPr/>
      <dgm:t>
        <a:bodyPr/>
        <a:lstStyle/>
        <a:p>
          <a:endParaRPr lang="en-US" sz="900"/>
        </a:p>
      </dgm:t>
    </dgm:pt>
    <dgm:pt modelId="{FF8559AA-0AD0-4791-9B33-A4356E37E1AC}" type="sibTrans" cxnId="{54880882-DDB5-4050-BEB4-89AD1349EAB0}">
      <dgm:prSet/>
      <dgm:spPr/>
      <dgm:t>
        <a:bodyPr/>
        <a:lstStyle/>
        <a:p>
          <a:endParaRPr lang="en-US" sz="900"/>
        </a:p>
      </dgm:t>
    </dgm:pt>
    <dgm:pt modelId="{6194497C-62BC-4780-B3BE-2D7707EC2380}">
      <dgm:prSet custT="1"/>
      <dgm:spPr/>
      <dgm:t>
        <a:bodyPr/>
        <a:lstStyle/>
        <a:p>
          <a:r>
            <a:rPr lang="nb-NO" sz="1600" b="1" dirty="0" smtClean="0"/>
            <a:t>Agreement  </a:t>
          </a:r>
          <a:r>
            <a:rPr lang="nb-NO" sz="1600" b="1" dirty="0" err="1" smtClean="0"/>
            <a:t>with</a:t>
          </a:r>
          <a:r>
            <a:rPr lang="nb-NO" sz="1600" b="1" dirty="0" smtClean="0"/>
            <a:t> SAI </a:t>
          </a:r>
          <a:r>
            <a:rPr lang="nb-NO" sz="1600" b="1" dirty="0" err="1" smtClean="0"/>
            <a:t>leadership</a:t>
          </a:r>
          <a:endParaRPr lang="en-US" sz="1600" b="1" dirty="0"/>
        </a:p>
      </dgm:t>
    </dgm:pt>
    <dgm:pt modelId="{2713FEC9-54F6-4556-8A6E-F3155D0A3200}" type="parTrans" cxnId="{33CB04EC-F865-4B1A-9C39-B07590DC5D9C}">
      <dgm:prSet/>
      <dgm:spPr/>
      <dgm:t>
        <a:bodyPr/>
        <a:lstStyle/>
        <a:p>
          <a:endParaRPr lang="en-US" sz="900"/>
        </a:p>
      </dgm:t>
    </dgm:pt>
    <dgm:pt modelId="{E1B9BE89-D3EB-4829-824F-82EA49CBDF5F}" type="sibTrans" cxnId="{33CB04EC-F865-4B1A-9C39-B07590DC5D9C}">
      <dgm:prSet/>
      <dgm:spPr/>
      <dgm:t>
        <a:bodyPr/>
        <a:lstStyle/>
        <a:p>
          <a:endParaRPr lang="en-US" sz="900"/>
        </a:p>
      </dgm:t>
    </dgm:pt>
    <dgm:pt modelId="{DE89A79D-C622-4B7B-8444-6313B6D87903}">
      <dgm:prSet custT="1"/>
      <dgm:spPr/>
      <dgm:t>
        <a:bodyPr/>
        <a:lstStyle/>
        <a:p>
          <a:endParaRPr lang="en-US" sz="900" b="1" dirty="0"/>
        </a:p>
      </dgm:t>
    </dgm:pt>
    <dgm:pt modelId="{E6E960ED-56E4-4D6F-A1A1-14E57AA1579F}" type="parTrans" cxnId="{FB8E4E64-EF51-44C0-9F01-11FF90E3E109}">
      <dgm:prSet/>
      <dgm:spPr/>
      <dgm:t>
        <a:bodyPr/>
        <a:lstStyle/>
        <a:p>
          <a:endParaRPr lang="en-US" sz="900"/>
        </a:p>
      </dgm:t>
    </dgm:pt>
    <dgm:pt modelId="{070ABEBD-E432-45A2-9861-76570ECFF567}" type="sibTrans" cxnId="{FB8E4E64-EF51-44C0-9F01-11FF90E3E109}">
      <dgm:prSet/>
      <dgm:spPr/>
      <dgm:t>
        <a:bodyPr/>
        <a:lstStyle/>
        <a:p>
          <a:endParaRPr lang="en-US" sz="900"/>
        </a:p>
      </dgm:t>
    </dgm:pt>
    <dgm:pt modelId="{9BBB0DC5-C18D-45FE-BB76-C88C03726C9D}" type="pres">
      <dgm:prSet presAssocID="{ADB87045-0572-4F19-86FB-E55769D80C92}" presName="Name0" presStyleCnt="0">
        <dgm:presLayoutVars>
          <dgm:chMax val="5"/>
          <dgm:chPref val="5"/>
          <dgm:dir/>
          <dgm:animLvl val="lvl"/>
        </dgm:presLayoutVars>
      </dgm:prSet>
      <dgm:spPr/>
      <dgm:t>
        <a:bodyPr/>
        <a:lstStyle/>
        <a:p>
          <a:endParaRPr lang="en-US"/>
        </a:p>
      </dgm:t>
    </dgm:pt>
    <dgm:pt modelId="{3190B3AA-F54A-464C-A006-749DF6A250FF}" type="pres">
      <dgm:prSet presAssocID="{0B228CFF-491F-4D55-9900-471B41C18880}" presName="parentText1" presStyleLbl="node1" presStyleIdx="0" presStyleCnt="5" custScaleY="144664">
        <dgm:presLayoutVars>
          <dgm:chMax/>
          <dgm:chPref val="3"/>
          <dgm:bulletEnabled val="1"/>
        </dgm:presLayoutVars>
      </dgm:prSet>
      <dgm:spPr/>
      <dgm:t>
        <a:bodyPr/>
        <a:lstStyle/>
        <a:p>
          <a:endParaRPr lang="en-US"/>
        </a:p>
      </dgm:t>
    </dgm:pt>
    <dgm:pt modelId="{457B0477-0954-4ADC-A936-E7E97D465E6E}" type="pres">
      <dgm:prSet presAssocID="{0B228CFF-491F-4D55-9900-471B41C18880}" presName="childText1" presStyleLbl="solidAlignAcc1" presStyleIdx="0" presStyleCnt="5">
        <dgm:presLayoutVars>
          <dgm:chMax val="0"/>
          <dgm:chPref val="0"/>
          <dgm:bulletEnabled val="1"/>
        </dgm:presLayoutVars>
      </dgm:prSet>
      <dgm:spPr/>
      <dgm:t>
        <a:bodyPr/>
        <a:lstStyle/>
        <a:p>
          <a:endParaRPr lang="en-US"/>
        </a:p>
      </dgm:t>
    </dgm:pt>
    <dgm:pt modelId="{595379C2-8D0E-4ED1-9E42-5ED46BDDDCCD}" type="pres">
      <dgm:prSet presAssocID="{B5538CE7-70F5-4B89-8A86-3D923F698BD5}" presName="parentText2" presStyleLbl="node1" presStyleIdx="1" presStyleCnt="5">
        <dgm:presLayoutVars>
          <dgm:chMax/>
          <dgm:chPref val="3"/>
          <dgm:bulletEnabled val="1"/>
        </dgm:presLayoutVars>
      </dgm:prSet>
      <dgm:spPr/>
      <dgm:t>
        <a:bodyPr/>
        <a:lstStyle/>
        <a:p>
          <a:endParaRPr lang="en-US"/>
        </a:p>
      </dgm:t>
    </dgm:pt>
    <dgm:pt modelId="{E2A1634D-D47F-4B6E-9F7B-2993B1D67A92}" type="pres">
      <dgm:prSet presAssocID="{B5538CE7-70F5-4B89-8A86-3D923F698BD5}" presName="childText2" presStyleLbl="solidAlignAcc1" presStyleIdx="1" presStyleCnt="5" custScaleY="127247" custLinFactNeighborX="-742" custLinFactNeighborY="10024">
        <dgm:presLayoutVars>
          <dgm:chMax val="0"/>
          <dgm:chPref val="0"/>
          <dgm:bulletEnabled val="1"/>
        </dgm:presLayoutVars>
      </dgm:prSet>
      <dgm:spPr/>
      <dgm:t>
        <a:bodyPr/>
        <a:lstStyle/>
        <a:p>
          <a:endParaRPr lang="en-US"/>
        </a:p>
      </dgm:t>
    </dgm:pt>
    <dgm:pt modelId="{62540463-B34F-48A1-A79E-8613BE0BFB84}" type="pres">
      <dgm:prSet presAssocID="{F77D1DA5-DB52-413D-B194-61F44C238559}" presName="parentText3" presStyleLbl="node1" presStyleIdx="2" presStyleCnt="5" custLinFactNeighborX="-116" custLinFactNeighborY="4505">
        <dgm:presLayoutVars>
          <dgm:chMax/>
          <dgm:chPref val="3"/>
          <dgm:bulletEnabled val="1"/>
        </dgm:presLayoutVars>
      </dgm:prSet>
      <dgm:spPr/>
      <dgm:t>
        <a:bodyPr/>
        <a:lstStyle/>
        <a:p>
          <a:endParaRPr lang="en-US"/>
        </a:p>
      </dgm:t>
    </dgm:pt>
    <dgm:pt modelId="{DAB014D6-6504-4845-A4F3-BB64A1B253BD}" type="pres">
      <dgm:prSet presAssocID="{F77D1DA5-DB52-413D-B194-61F44C238559}" presName="childText3" presStyleLbl="solidAlignAcc1" presStyleIdx="2" presStyleCnt="5" custLinFactNeighborX="756" custLinFactNeighborY="2178">
        <dgm:presLayoutVars>
          <dgm:chMax val="0"/>
          <dgm:chPref val="0"/>
          <dgm:bulletEnabled val="1"/>
        </dgm:presLayoutVars>
      </dgm:prSet>
      <dgm:spPr/>
      <dgm:t>
        <a:bodyPr/>
        <a:lstStyle/>
        <a:p>
          <a:endParaRPr lang="en-US"/>
        </a:p>
      </dgm:t>
    </dgm:pt>
    <dgm:pt modelId="{93042217-70AC-498D-AFF5-34936B251C05}" type="pres">
      <dgm:prSet presAssocID="{8502CAD2-E671-45BB-9A12-06C5537595DA}" presName="parentText4" presStyleLbl="node1" presStyleIdx="3" presStyleCnt="5">
        <dgm:presLayoutVars>
          <dgm:chMax/>
          <dgm:chPref val="3"/>
          <dgm:bulletEnabled val="1"/>
        </dgm:presLayoutVars>
      </dgm:prSet>
      <dgm:spPr/>
      <dgm:t>
        <a:bodyPr/>
        <a:lstStyle/>
        <a:p>
          <a:endParaRPr lang="en-US"/>
        </a:p>
      </dgm:t>
    </dgm:pt>
    <dgm:pt modelId="{A9C04B6A-12AE-44B0-AF88-DED46D9B5A81}" type="pres">
      <dgm:prSet presAssocID="{8502CAD2-E671-45BB-9A12-06C5537595DA}" presName="childText4" presStyleLbl="solidAlignAcc1" presStyleIdx="3" presStyleCnt="5">
        <dgm:presLayoutVars>
          <dgm:chMax val="0"/>
          <dgm:chPref val="0"/>
          <dgm:bulletEnabled val="1"/>
        </dgm:presLayoutVars>
      </dgm:prSet>
      <dgm:spPr/>
      <dgm:t>
        <a:bodyPr/>
        <a:lstStyle/>
        <a:p>
          <a:endParaRPr lang="en-US"/>
        </a:p>
      </dgm:t>
    </dgm:pt>
    <dgm:pt modelId="{5602EC63-5C53-4676-889E-DBA05008864D}" type="pres">
      <dgm:prSet presAssocID="{A19FF1F9-8938-4811-8A82-8EF0C867895E}" presName="parentText5" presStyleLbl="node1" presStyleIdx="4" presStyleCnt="5" custScaleX="109831" custScaleY="120283" custLinFactNeighborX="1126" custLinFactNeighborY="11205">
        <dgm:presLayoutVars>
          <dgm:chMax/>
          <dgm:chPref val="3"/>
          <dgm:bulletEnabled val="1"/>
        </dgm:presLayoutVars>
      </dgm:prSet>
      <dgm:spPr/>
      <dgm:t>
        <a:bodyPr/>
        <a:lstStyle/>
        <a:p>
          <a:endParaRPr lang="en-US"/>
        </a:p>
      </dgm:t>
    </dgm:pt>
    <dgm:pt modelId="{DE8FAEC2-9CAF-4690-8BBB-9D51F0C409C8}" type="pres">
      <dgm:prSet presAssocID="{A19FF1F9-8938-4811-8A82-8EF0C867895E}" presName="childText5" presStyleLbl="solidAlignAcc1" presStyleIdx="4" presStyleCnt="5" custScaleX="121210" custLinFactNeighborX="6328" custLinFactNeighborY="7999">
        <dgm:presLayoutVars>
          <dgm:chMax val="0"/>
          <dgm:chPref val="0"/>
          <dgm:bulletEnabled val="1"/>
        </dgm:presLayoutVars>
      </dgm:prSet>
      <dgm:spPr/>
      <dgm:t>
        <a:bodyPr/>
        <a:lstStyle/>
        <a:p>
          <a:endParaRPr lang="en-US"/>
        </a:p>
      </dgm:t>
    </dgm:pt>
  </dgm:ptLst>
  <dgm:cxnLst>
    <dgm:cxn modelId="{10942F0D-5DE4-4F5D-B31C-65926F10A364}" srcId="{8502CAD2-E671-45BB-9A12-06C5537595DA}" destId="{83FF476F-3FC3-4CC3-A073-8877F8DA56D6}" srcOrd="0" destOrd="0" parTransId="{B960CD68-B728-48EA-AD14-892BEB2CD1A9}" sibTransId="{D14951DF-0681-4F9F-A0D9-1B2C0D38E2EA}"/>
    <dgm:cxn modelId="{C424C8F3-8637-413D-A1CD-2206A3FDF8BC}" type="presOf" srcId="{F77D1DA5-DB52-413D-B194-61F44C238559}" destId="{62540463-B34F-48A1-A79E-8613BE0BFB84}" srcOrd="0" destOrd="0" presId="urn:microsoft.com/office/officeart/2009/3/layout/IncreasingArrowsProcess"/>
    <dgm:cxn modelId="{FE68A52C-AA30-412E-9162-262CDA0F8AC4}" type="presOf" srcId="{6194497C-62BC-4780-B3BE-2D7707EC2380}" destId="{457B0477-0954-4ADC-A936-E7E97D465E6E}" srcOrd="0" destOrd="0" presId="urn:microsoft.com/office/officeart/2009/3/layout/IncreasingArrowsProcess"/>
    <dgm:cxn modelId="{3E718CAD-AF83-4516-8CFA-538B82776BDD}" type="presOf" srcId="{8502CAD2-E671-45BB-9A12-06C5537595DA}" destId="{93042217-70AC-498D-AFF5-34936B251C05}" srcOrd="0" destOrd="0" presId="urn:microsoft.com/office/officeart/2009/3/layout/IncreasingArrowsProcess"/>
    <dgm:cxn modelId="{6FAD25F2-C139-4C19-BDE0-2C89E2676609}" type="presOf" srcId="{83FF476F-3FC3-4CC3-A073-8877F8DA56D6}" destId="{A9C04B6A-12AE-44B0-AF88-DED46D9B5A81}" srcOrd="0" destOrd="0" presId="urn:microsoft.com/office/officeart/2009/3/layout/IncreasingArrowsProcess"/>
    <dgm:cxn modelId="{24B29BFF-D546-47D4-AB77-3A8C2D339C82}" type="presOf" srcId="{0B228CFF-491F-4D55-9900-471B41C18880}" destId="{3190B3AA-F54A-464C-A006-749DF6A250FF}" srcOrd="0" destOrd="0" presId="urn:microsoft.com/office/officeart/2009/3/layout/IncreasingArrowsProcess"/>
    <dgm:cxn modelId="{28608EEF-4F88-4CF2-9648-497D710FEFB7}" srcId="{ADB87045-0572-4F19-86FB-E55769D80C92}" destId="{A19FF1F9-8938-4811-8A82-8EF0C867895E}" srcOrd="4" destOrd="0" parTransId="{48EF86F4-5689-4345-A16D-ED044EB638B7}" sibTransId="{8B29C17F-B4E6-4F28-8059-92FEBA03A4B3}"/>
    <dgm:cxn modelId="{50D33871-8676-426E-B50C-E83B8C0F4E44}" type="presOf" srcId="{B5538CE7-70F5-4B89-8A86-3D923F698BD5}" destId="{595379C2-8D0E-4ED1-9E42-5ED46BDDDCCD}" srcOrd="0" destOrd="0" presId="urn:microsoft.com/office/officeart/2009/3/layout/IncreasingArrowsProcess"/>
    <dgm:cxn modelId="{DB7699C1-EFC2-47AE-9335-6358FC0FEDC0}" srcId="{B5538CE7-70F5-4B89-8A86-3D923F698BD5}" destId="{C8F1B7EB-E637-4B54-8A97-7D4DC1DF0E5E}" srcOrd="1" destOrd="0" parTransId="{D1DFBEF4-B326-4FE9-86F0-1920784F32BD}" sibTransId="{8982C368-65B7-4A11-9C2F-2FD2EE7F79A7}"/>
    <dgm:cxn modelId="{4A19DF35-6DE4-4607-BA7A-7992CF923E87}" type="presOf" srcId="{C8F1B7EB-E637-4B54-8A97-7D4DC1DF0E5E}" destId="{E2A1634D-D47F-4B6E-9F7B-2993B1D67A92}" srcOrd="0" destOrd="1" presId="urn:microsoft.com/office/officeart/2009/3/layout/IncreasingArrowsProcess"/>
    <dgm:cxn modelId="{DC9C46D2-19B4-4213-A5CA-6626A186521C}" type="presOf" srcId="{DE89A79D-C622-4B7B-8444-6313B6D87903}" destId="{457B0477-0954-4ADC-A936-E7E97D465E6E}" srcOrd="0" destOrd="1" presId="urn:microsoft.com/office/officeart/2009/3/layout/IncreasingArrowsProcess"/>
    <dgm:cxn modelId="{CFB45A75-4357-409F-93EF-142C3BDCFF32}" srcId="{F77D1DA5-DB52-413D-B194-61F44C238559}" destId="{B9F45E41-FD31-4C63-A3E7-2C98D5EFE37D}" srcOrd="0" destOrd="0" parTransId="{8DF0F5A6-1B50-4616-BBA8-9AE1157BAFB0}" sibTransId="{9EDC5839-3F28-428F-BFB3-B5723B59769A}"/>
    <dgm:cxn modelId="{E406C884-691F-46C7-843B-1052C6887CD7}" type="presOf" srcId="{5032D9A6-D86F-430C-9BFB-C0C511A1D5E7}" destId="{E2A1634D-D47F-4B6E-9F7B-2993B1D67A92}" srcOrd="0" destOrd="0" presId="urn:microsoft.com/office/officeart/2009/3/layout/IncreasingArrowsProcess"/>
    <dgm:cxn modelId="{5A573419-C925-4A96-89E8-937C857F7FD4}" srcId="{ADB87045-0572-4F19-86FB-E55769D80C92}" destId="{F77D1DA5-DB52-413D-B194-61F44C238559}" srcOrd="2" destOrd="0" parTransId="{9058E4DB-9219-45D9-8D6A-7F83C67E0036}" sibTransId="{9EBDBF98-128E-4F7E-9EDA-F20DC6FE0B78}"/>
    <dgm:cxn modelId="{54880882-DDB5-4050-BEB4-89AD1349EAB0}" srcId="{ADB87045-0572-4F19-86FB-E55769D80C92}" destId="{0B228CFF-491F-4D55-9900-471B41C18880}" srcOrd="0" destOrd="0" parTransId="{36A8247B-CE87-4119-BC76-F917794FFEA4}" sibTransId="{FF8559AA-0AD0-4791-9B33-A4356E37E1AC}"/>
    <dgm:cxn modelId="{28E57886-C497-49DB-92D1-20114A178494}" srcId="{ADB87045-0572-4F19-86FB-E55769D80C92}" destId="{8502CAD2-E671-45BB-9A12-06C5537595DA}" srcOrd="3" destOrd="0" parTransId="{6F9F2BD4-BFC0-4566-8454-8CF0F335F63C}" sibTransId="{366F07C2-6D05-4014-BC8E-5E3430B36755}"/>
    <dgm:cxn modelId="{33CB04EC-F865-4B1A-9C39-B07590DC5D9C}" srcId="{0B228CFF-491F-4D55-9900-471B41C18880}" destId="{6194497C-62BC-4780-B3BE-2D7707EC2380}" srcOrd="0" destOrd="0" parTransId="{2713FEC9-54F6-4556-8A6E-F3155D0A3200}" sibTransId="{E1B9BE89-D3EB-4829-824F-82EA49CBDF5F}"/>
    <dgm:cxn modelId="{FB8E4E64-EF51-44C0-9F01-11FF90E3E109}" srcId="{0B228CFF-491F-4D55-9900-471B41C18880}" destId="{DE89A79D-C622-4B7B-8444-6313B6D87903}" srcOrd="1" destOrd="0" parTransId="{E6E960ED-56E4-4D6F-A1A1-14E57AA1579F}" sibTransId="{070ABEBD-E432-45A2-9861-76570ECFF567}"/>
    <dgm:cxn modelId="{6D612B59-647D-47DF-9EE2-99AC92CC12DF}" type="presOf" srcId="{A19FF1F9-8938-4811-8A82-8EF0C867895E}" destId="{5602EC63-5C53-4676-889E-DBA05008864D}" srcOrd="0" destOrd="0" presId="urn:microsoft.com/office/officeart/2009/3/layout/IncreasingArrowsProcess"/>
    <dgm:cxn modelId="{4354EC08-A261-4F2E-A465-A519871028FC}" srcId="{B5538CE7-70F5-4B89-8A86-3D923F698BD5}" destId="{5032D9A6-D86F-430C-9BFB-C0C511A1D5E7}" srcOrd="0" destOrd="0" parTransId="{9FA84D0D-CC0A-4372-8484-37D5588588AF}" sibTransId="{15C9F11E-D9F1-4F1F-8E78-0866A0B3865B}"/>
    <dgm:cxn modelId="{0655A696-83B3-4882-81A9-AC0D8952D433}" type="presOf" srcId="{55C3EF0C-E6EA-482A-99C1-4916969B5C62}" destId="{DE8FAEC2-9CAF-4690-8BBB-9D51F0C409C8}" srcOrd="0" destOrd="0" presId="urn:microsoft.com/office/officeart/2009/3/layout/IncreasingArrowsProcess"/>
    <dgm:cxn modelId="{BD595989-BDFF-4B50-8E74-44389AA7F540}" srcId="{ADB87045-0572-4F19-86FB-E55769D80C92}" destId="{B5538CE7-70F5-4B89-8A86-3D923F698BD5}" srcOrd="1" destOrd="0" parTransId="{33E0405C-1BA3-4D89-9B65-62681514B38A}" sibTransId="{272703D7-ABA3-4A73-A1F7-333B2689A8BF}"/>
    <dgm:cxn modelId="{DD29BD92-53CB-4054-833C-B685B8B161F9}" type="presOf" srcId="{B9F45E41-FD31-4C63-A3E7-2C98D5EFE37D}" destId="{DAB014D6-6504-4845-A4F3-BB64A1B253BD}" srcOrd="0" destOrd="0" presId="urn:microsoft.com/office/officeart/2009/3/layout/IncreasingArrowsProcess"/>
    <dgm:cxn modelId="{46939A15-519A-461D-8135-B56533A47745}" type="presOf" srcId="{ADB87045-0572-4F19-86FB-E55769D80C92}" destId="{9BBB0DC5-C18D-45FE-BB76-C88C03726C9D}" srcOrd="0" destOrd="0" presId="urn:microsoft.com/office/officeart/2009/3/layout/IncreasingArrowsProcess"/>
    <dgm:cxn modelId="{6290D591-8F9B-487D-91D9-D4659C47D89E}" srcId="{A19FF1F9-8938-4811-8A82-8EF0C867895E}" destId="{55C3EF0C-E6EA-482A-99C1-4916969B5C62}" srcOrd="0" destOrd="0" parTransId="{53F2B3B4-2EEC-4524-BC7E-C49813CC66B9}" sibTransId="{CE3A0F76-5C01-4EF3-9B80-A2EB9CBED51B}"/>
    <dgm:cxn modelId="{65AAF1F5-0E00-4BF4-9852-AC6EE66588A1}" type="presParOf" srcId="{9BBB0DC5-C18D-45FE-BB76-C88C03726C9D}" destId="{3190B3AA-F54A-464C-A006-749DF6A250FF}" srcOrd="0" destOrd="0" presId="urn:microsoft.com/office/officeart/2009/3/layout/IncreasingArrowsProcess"/>
    <dgm:cxn modelId="{68EB00CC-36DE-4EC1-BC42-C572573488BC}" type="presParOf" srcId="{9BBB0DC5-C18D-45FE-BB76-C88C03726C9D}" destId="{457B0477-0954-4ADC-A936-E7E97D465E6E}" srcOrd="1" destOrd="0" presId="urn:microsoft.com/office/officeart/2009/3/layout/IncreasingArrowsProcess"/>
    <dgm:cxn modelId="{CC16F628-EC36-4488-9FA6-94E274664EED}" type="presParOf" srcId="{9BBB0DC5-C18D-45FE-BB76-C88C03726C9D}" destId="{595379C2-8D0E-4ED1-9E42-5ED46BDDDCCD}" srcOrd="2" destOrd="0" presId="urn:microsoft.com/office/officeart/2009/3/layout/IncreasingArrowsProcess"/>
    <dgm:cxn modelId="{7A1D3064-9BC4-44D7-8C97-159AC87455CC}" type="presParOf" srcId="{9BBB0DC5-C18D-45FE-BB76-C88C03726C9D}" destId="{E2A1634D-D47F-4B6E-9F7B-2993B1D67A92}" srcOrd="3" destOrd="0" presId="urn:microsoft.com/office/officeart/2009/3/layout/IncreasingArrowsProcess"/>
    <dgm:cxn modelId="{AAB97736-E208-42A4-A55A-E3B41E9BD11A}" type="presParOf" srcId="{9BBB0DC5-C18D-45FE-BB76-C88C03726C9D}" destId="{62540463-B34F-48A1-A79E-8613BE0BFB84}" srcOrd="4" destOrd="0" presId="urn:microsoft.com/office/officeart/2009/3/layout/IncreasingArrowsProcess"/>
    <dgm:cxn modelId="{C5F0AE70-A85E-47ED-B501-52978A6B402D}" type="presParOf" srcId="{9BBB0DC5-C18D-45FE-BB76-C88C03726C9D}" destId="{DAB014D6-6504-4845-A4F3-BB64A1B253BD}" srcOrd="5" destOrd="0" presId="urn:microsoft.com/office/officeart/2009/3/layout/IncreasingArrowsProcess"/>
    <dgm:cxn modelId="{E76D4FAF-EC61-48C6-801F-34A4FEF37BD0}" type="presParOf" srcId="{9BBB0DC5-C18D-45FE-BB76-C88C03726C9D}" destId="{93042217-70AC-498D-AFF5-34936B251C05}" srcOrd="6" destOrd="0" presId="urn:microsoft.com/office/officeart/2009/3/layout/IncreasingArrowsProcess"/>
    <dgm:cxn modelId="{557428A1-04E6-4D13-ADAA-3BA6CB871916}" type="presParOf" srcId="{9BBB0DC5-C18D-45FE-BB76-C88C03726C9D}" destId="{A9C04B6A-12AE-44B0-AF88-DED46D9B5A81}" srcOrd="7" destOrd="0" presId="urn:microsoft.com/office/officeart/2009/3/layout/IncreasingArrowsProcess"/>
    <dgm:cxn modelId="{91ABD5AE-355D-457C-AC5E-D0173D2D0346}" type="presParOf" srcId="{9BBB0DC5-C18D-45FE-BB76-C88C03726C9D}" destId="{5602EC63-5C53-4676-889E-DBA05008864D}" srcOrd="8" destOrd="0" presId="urn:microsoft.com/office/officeart/2009/3/layout/IncreasingArrowsProcess"/>
    <dgm:cxn modelId="{F7122EAD-9AF2-42DE-B84D-0CBC4FD305AA}" type="presParOf" srcId="{9BBB0DC5-C18D-45FE-BB76-C88C03726C9D}" destId="{DE8FAEC2-9CAF-4690-8BBB-9D51F0C409C8}" srcOrd="9" destOrd="0" presId="urn:microsoft.com/office/officeart/2009/3/layout/IncreasingArrowsProcess"/>
  </dgm:cxnLst>
  <dgm:bg>
    <a:noFill/>
  </dgm:bg>
  <dgm:whole/>
</dgm:dataModel>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InterconnectedBlockProcess#1">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1">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DAEB319-560F-4481-A262-09B7B511ACE7}" type="datetimeFigureOut">
              <a:rPr lang="fr-FR" smtClean="0"/>
              <a:pPr/>
              <a:t>12/09/2016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3084C46-9299-43EF-8298-C103F5160F3A}"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AEB319-560F-4481-A262-09B7B511ACE7}" type="datetimeFigureOut">
              <a:rPr lang="fr-FR" smtClean="0"/>
              <a:pPr/>
              <a:t>12/09/2016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084C46-9299-43EF-8298-C103F5160F3A}"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4" name="Picture 10" descr="C:\Users\Standard\Desktop\Capture.PNG"/>
          <p:cNvPicPr/>
          <p:nvPr/>
        </p:nvPicPr>
        <p:blipFill>
          <a:blip r:embed="rId2" cstate="print"/>
          <a:srcRect/>
          <a:stretch>
            <a:fillRect/>
          </a:stretch>
        </p:blipFill>
        <p:spPr bwMode="auto">
          <a:xfrm>
            <a:off x="1142976" y="2928934"/>
            <a:ext cx="6947718" cy="3547019"/>
          </a:xfrm>
          <a:prstGeom prst="rect">
            <a:avLst/>
          </a:prstGeom>
          <a:noFill/>
          <a:ln w="9525">
            <a:noFill/>
            <a:miter lim="800000"/>
            <a:headEnd/>
            <a:tailEnd/>
          </a:ln>
        </p:spPr>
      </p:pic>
      <p:sp>
        <p:nvSpPr>
          <p:cNvPr id="5" name="TextBox 1"/>
          <p:cNvSpPr txBox="1"/>
          <p:nvPr/>
        </p:nvSpPr>
        <p:spPr>
          <a:xfrm>
            <a:off x="857224" y="1643050"/>
            <a:ext cx="7429552" cy="769441"/>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nb-NO" sz="800" dirty="0" smtClean="0">
              <a:solidFill>
                <a:schemeClr val="tx1"/>
              </a:solidFill>
              <a:latin typeface="Arial Rounded MT Bold" panose="020F0704030504030204" pitchFamily="34" charset="0"/>
            </a:endParaRPr>
          </a:p>
          <a:p>
            <a:pPr algn="ctr"/>
            <a:r>
              <a:rPr lang="nb-NO" sz="2800" b="1" dirty="0" smtClean="0">
                <a:solidFill>
                  <a:schemeClr val="accent1">
                    <a:lumMod val="75000"/>
                  </a:schemeClr>
                </a:solidFill>
                <a:latin typeface="Arial Rounded MT Bold" panose="020F0704030504030204" pitchFamily="34" charset="0"/>
              </a:rPr>
              <a:t>Auditing </a:t>
            </a:r>
            <a:r>
              <a:rPr lang="nb-NO" sz="2800" b="1" dirty="0" err="1" smtClean="0">
                <a:solidFill>
                  <a:schemeClr val="accent1">
                    <a:lumMod val="75000"/>
                  </a:schemeClr>
                </a:solidFill>
                <a:latin typeface="Arial Rounded MT Bold" panose="020F0704030504030204" pitchFamily="34" charset="0"/>
              </a:rPr>
              <a:t>Sustainable</a:t>
            </a:r>
            <a:r>
              <a:rPr lang="nb-NO" sz="2800" b="1" dirty="0" smtClean="0">
                <a:solidFill>
                  <a:schemeClr val="accent1">
                    <a:lumMod val="75000"/>
                  </a:schemeClr>
                </a:solidFill>
                <a:latin typeface="Arial Rounded MT Bold" panose="020F0704030504030204" pitchFamily="34" charset="0"/>
              </a:rPr>
              <a:t> Development Goals</a:t>
            </a:r>
          </a:p>
          <a:p>
            <a:endParaRPr lang="en-US" sz="800" dirty="0">
              <a:solidFill>
                <a:schemeClr val="tx1"/>
              </a:solidFill>
              <a:latin typeface="Arial Rounded MT Bold" panose="020F0704030504030204" pitchFamily="34" charset="0"/>
            </a:endParaRPr>
          </a:p>
        </p:txBody>
      </p:sp>
      <p:pic>
        <p:nvPicPr>
          <p:cNvPr id="6" name="Picture 2" descr="idilogo-main"/>
          <p:cNvPicPr preferRelativeResize="0">
            <a:picLocks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5786" y="285728"/>
            <a:ext cx="1643074" cy="12144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2" descr="\\n13os2cfi002\102330$\TC\users\102330mali\Desktop\logo.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714876" y="357166"/>
            <a:ext cx="3929058" cy="1015582"/>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sz="4000" b="1" i="1" dirty="0" smtClean="0">
                <a:solidFill>
                  <a:schemeClr val="accent6"/>
                </a:solidFill>
              </a:rPr>
              <a:t>Auditing Sustainable Development Goals </a:t>
            </a:r>
            <a:endParaRPr lang="fr-FR" dirty="0"/>
          </a:p>
        </p:txBody>
      </p:sp>
      <p:sp>
        <p:nvSpPr>
          <p:cNvPr id="4" name="Espace réservé du contenu 3"/>
          <p:cNvSpPr>
            <a:spLocks noGrp="1"/>
          </p:cNvSpPr>
          <p:nvPr>
            <p:ph idx="1"/>
          </p:nvPr>
        </p:nvSpPr>
        <p:spPr>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endParaRPr lang="en-US" sz="2400" b="1" dirty="0" smtClean="0">
              <a:solidFill>
                <a:schemeClr val="tx1"/>
              </a:solidFill>
            </a:endParaRPr>
          </a:p>
          <a:p>
            <a:pPr marL="171450" lvl="0" indent="-171450">
              <a:spcAft>
                <a:spcPts val="600"/>
              </a:spcAft>
              <a:buClr>
                <a:schemeClr val="accent6">
                  <a:lumMod val="75000"/>
                </a:schemeClr>
              </a:buClr>
              <a:buFont typeface="Arial" panose="020B0604020202020204" pitchFamily="34" charset="0"/>
              <a:buChar char="•"/>
            </a:pPr>
            <a:r>
              <a:rPr lang="en-US" sz="2800" b="1" dirty="0">
                <a:solidFill>
                  <a:schemeClr val="tx1"/>
                </a:solidFill>
              </a:rPr>
              <a:t>Background</a:t>
            </a:r>
          </a:p>
          <a:p>
            <a:pPr marL="171450" lvl="1" indent="-171450">
              <a:spcAft>
                <a:spcPts val="600"/>
              </a:spcAft>
              <a:buClr>
                <a:schemeClr val="accent6">
                  <a:lumMod val="75000"/>
                </a:schemeClr>
              </a:buClr>
              <a:buFont typeface="Arial" panose="020B0604020202020204" pitchFamily="34" charset="0"/>
              <a:buChar char="•"/>
            </a:pPr>
            <a:r>
              <a:rPr lang="en-US" b="1" dirty="0" err="1">
                <a:solidFill>
                  <a:schemeClr val="tx1"/>
                </a:solidFill>
              </a:rPr>
              <a:t>Programme</a:t>
            </a:r>
            <a:r>
              <a:rPr lang="en-US" b="1" dirty="0">
                <a:solidFill>
                  <a:schemeClr val="tx1"/>
                </a:solidFill>
              </a:rPr>
              <a:t> Objective</a:t>
            </a:r>
          </a:p>
          <a:p>
            <a:pPr marL="171450" lvl="1" indent="-171450">
              <a:spcAft>
                <a:spcPts val="600"/>
              </a:spcAft>
              <a:buClr>
                <a:schemeClr val="accent6">
                  <a:lumMod val="75000"/>
                </a:schemeClr>
              </a:buClr>
              <a:buFont typeface="Arial" panose="020B0604020202020204" pitchFamily="34" charset="0"/>
              <a:buChar char="•"/>
            </a:pPr>
            <a:r>
              <a:rPr lang="en-US" b="1" dirty="0" smtClean="0">
                <a:solidFill>
                  <a:schemeClr val="tx1"/>
                </a:solidFill>
              </a:rPr>
              <a:t>Participating </a:t>
            </a:r>
            <a:r>
              <a:rPr lang="en-US" b="1" dirty="0">
                <a:solidFill>
                  <a:schemeClr val="tx1"/>
                </a:solidFill>
              </a:rPr>
              <a:t>SAIs and Level of participation</a:t>
            </a:r>
            <a:endParaRPr lang="nb-NO" dirty="0">
              <a:solidFill>
                <a:schemeClr val="tx1"/>
              </a:solidFill>
            </a:endParaRPr>
          </a:p>
          <a:p>
            <a:pPr marL="171450" lvl="1" indent="-171450">
              <a:spcAft>
                <a:spcPts val="600"/>
              </a:spcAft>
              <a:buClr>
                <a:schemeClr val="accent6">
                  <a:lumMod val="75000"/>
                </a:schemeClr>
              </a:buClr>
              <a:buFont typeface="Arial" panose="020B0604020202020204" pitchFamily="34" charset="0"/>
              <a:buChar char="•"/>
            </a:pPr>
            <a:r>
              <a:rPr lang="en-US" b="1" dirty="0">
                <a:solidFill>
                  <a:schemeClr val="tx1"/>
                </a:solidFill>
              </a:rPr>
              <a:t>Cooperation Partners</a:t>
            </a:r>
          </a:p>
          <a:p>
            <a:pPr marL="171450" lvl="1" indent="-171450">
              <a:spcAft>
                <a:spcPts val="600"/>
              </a:spcAft>
              <a:buClr>
                <a:schemeClr val="accent6">
                  <a:lumMod val="75000"/>
                </a:schemeClr>
              </a:buClr>
              <a:buFont typeface="Arial" panose="020B0604020202020204" pitchFamily="34" charset="0"/>
              <a:buChar char="•"/>
            </a:pPr>
            <a:r>
              <a:rPr lang="en-US" b="1" dirty="0" err="1">
                <a:solidFill>
                  <a:schemeClr val="tx1"/>
                </a:solidFill>
              </a:rPr>
              <a:t>Programme</a:t>
            </a:r>
            <a:r>
              <a:rPr lang="en-US" b="1" dirty="0">
                <a:solidFill>
                  <a:schemeClr val="tx1"/>
                </a:solidFill>
              </a:rPr>
              <a:t> Implementation Strategy</a:t>
            </a:r>
          </a:p>
          <a:p>
            <a:pPr marL="171450" lvl="1" indent="-171450">
              <a:spcAft>
                <a:spcPts val="600"/>
              </a:spcAft>
              <a:buClr>
                <a:schemeClr val="accent6">
                  <a:lumMod val="75000"/>
                </a:schemeClr>
              </a:buClr>
              <a:buFont typeface="Arial" panose="020B0604020202020204" pitchFamily="34" charset="0"/>
              <a:buChar char="•"/>
            </a:pPr>
            <a:r>
              <a:rPr lang="en-US" b="1" dirty="0" smtClean="0">
                <a:solidFill>
                  <a:schemeClr val="tx1"/>
                </a:solidFill>
              </a:rPr>
              <a:t>Expected Outputs </a:t>
            </a:r>
            <a:r>
              <a:rPr lang="en-US" b="1" dirty="0">
                <a:solidFill>
                  <a:schemeClr val="tx1"/>
                </a:solidFill>
              </a:rPr>
              <a:t>and </a:t>
            </a:r>
            <a:r>
              <a:rPr lang="en-US" b="1" dirty="0" smtClean="0">
                <a:solidFill>
                  <a:schemeClr val="tx1"/>
                </a:solidFill>
              </a:rPr>
              <a:t>Outcomes</a:t>
            </a:r>
            <a:endParaRPr lang="en-US" b="1" dirty="0">
              <a:solidFill>
                <a:schemeClr val="tx1"/>
              </a:solidFill>
            </a:endParaRPr>
          </a:p>
          <a:p>
            <a:pPr marL="171450" lvl="1" indent="-171450">
              <a:spcAft>
                <a:spcPts val="600"/>
              </a:spcAft>
              <a:buClr>
                <a:schemeClr val="accent6">
                  <a:lumMod val="75000"/>
                </a:schemeClr>
              </a:buClr>
              <a:buFont typeface="Arial" panose="020B0604020202020204" pitchFamily="34" charset="0"/>
              <a:buChar char="•"/>
            </a:pPr>
            <a:r>
              <a:rPr lang="nb-NO" b="1" dirty="0" err="1" smtClean="0">
                <a:solidFill>
                  <a:schemeClr val="tx1"/>
                </a:solidFill>
              </a:rPr>
              <a:t>Programme</a:t>
            </a:r>
            <a:r>
              <a:rPr lang="nb-NO" b="1" dirty="0" smtClean="0">
                <a:solidFill>
                  <a:schemeClr val="tx1"/>
                </a:solidFill>
              </a:rPr>
              <a:t> </a:t>
            </a:r>
            <a:r>
              <a:rPr lang="nb-NO" b="1" dirty="0" err="1" smtClean="0">
                <a:solidFill>
                  <a:schemeClr val="tx1"/>
                </a:solidFill>
              </a:rPr>
              <a:t>Activities</a:t>
            </a:r>
            <a:endParaRPr lang="nb-NO" b="1" dirty="0" smtClean="0">
              <a:solidFill>
                <a:schemeClr val="tx1"/>
              </a:solidFill>
            </a:endParaRPr>
          </a:p>
          <a:p>
            <a:pPr marL="171450" lvl="1" indent="-171450">
              <a:spcAft>
                <a:spcPts val="600"/>
              </a:spcAft>
              <a:buClr>
                <a:schemeClr val="accent6">
                  <a:lumMod val="75000"/>
                </a:schemeClr>
              </a:buClr>
              <a:buFont typeface="Arial" panose="020B0604020202020204" pitchFamily="34" charset="0"/>
              <a:buChar char="•"/>
            </a:pPr>
            <a:r>
              <a:rPr lang="nb-NO" b="1" dirty="0" err="1" smtClean="0">
                <a:solidFill>
                  <a:schemeClr val="tx1"/>
                </a:solidFill>
              </a:rPr>
              <a:t>Requirements</a:t>
            </a:r>
            <a:r>
              <a:rPr lang="nb-NO" b="1" dirty="0" smtClean="0">
                <a:solidFill>
                  <a:schemeClr val="tx1"/>
                </a:solidFill>
              </a:rPr>
              <a:t> from </a:t>
            </a:r>
            <a:r>
              <a:rPr lang="nb-NO" b="1" dirty="0" err="1" smtClean="0">
                <a:solidFill>
                  <a:schemeClr val="tx1"/>
                </a:solidFill>
              </a:rPr>
              <a:t>participating</a:t>
            </a:r>
            <a:r>
              <a:rPr lang="nb-NO" b="1" dirty="0" smtClean="0">
                <a:solidFill>
                  <a:schemeClr val="tx1"/>
                </a:solidFill>
              </a:rPr>
              <a:t> SAIs</a:t>
            </a:r>
            <a:endParaRPr lang="nb-NO"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nb-NO" b="1" dirty="0" smtClean="0">
                <a:solidFill>
                  <a:schemeClr val="accent6">
                    <a:lumMod val="75000"/>
                  </a:schemeClr>
                </a:solidFill>
              </a:rPr>
              <a:t>Background</a:t>
            </a:r>
            <a:endParaRPr lang="fr-FR" dirty="0"/>
          </a:p>
        </p:txBody>
      </p:sp>
      <p:sp>
        <p:nvSpPr>
          <p:cNvPr id="3" name="Espace réservé du contenu 2"/>
          <p:cNvSpPr>
            <a:spLocks noGrp="1"/>
          </p:cNvSpPr>
          <p:nvPr>
            <p:ph idx="1"/>
          </p:nvPr>
        </p:nvSpPr>
        <p:spPr/>
        <p:txBody>
          <a:bodyPr>
            <a:normAutofit fontScale="92500" lnSpcReduction="20000"/>
          </a:bodyPr>
          <a:lstStyle/>
          <a:p>
            <a:pPr algn="just"/>
            <a:r>
              <a:rPr lang="en-US" b="1" dirty="0" smtClean="0">
                <a:solidFill>
                  <a:schemeClr val="tx1"/>
                </a:solidFill>
              </a:rPr>
              <a:t>The Sustainable Development Goals (SDGs)</a:t>
            </a:r>
            <a:r>
              <a:rPr lang="en-US" dirty="0" smtClean="0">
                <a:solidFill>
                  <a:schemeClr val="tx1"/>
                </a:solidFill>
              </a:rPr>
              <a:t>: an ambitious and long-term agenda on a broad range of vital issues. </a:t>
            </a:r>
          </a:p>
          <a:p>
            <a:pPr algn="just"/>
            <a:r>
              <a:rPr lang="en-US" dirty="0" smtClean="0">
                <a:solidFill>
                  <a:schemeClr val="tx1"/>
                </a:solidFill>
              </a:rPr>
              <a:t>The UN Members State declaration on the SDGs, “</a:t>
            </a:r>
            <a:r>
              <a:rPr lang="en-US" b="1" dirty="0" smtClean="0">
                <a:solidFill>
                  <a:schemeClr val="tx1"/>
                </a:solidFill>
              </a:rPr>
              <a:t>Transforming Our World:  The 2030 Agenda For Sustainable Development</a:t>
            </a:r>
            <a:r>
              <a:rPr lang="en-US" dirty="0" smtClean="0">
                <a:solidFill>
                  <a:schemeClr val="tx1"/>
                </a:solidFill>
              </a:rPr>
              <a:t>” </a:t>
            </a:r>
          </a:p>
          <a:p>
            <a:pPr algn="just"/>
            <a:r>
              <a:rPr lang="en-US" b="1" dirty="0" smtClean="0">
                <a:solidFill>
                  <a:schemeClr val="tx1"/>
                </a:solidFill>
              </a:rPr>
              <a:t>Governments have the primary responsibility </a:t>
            </a:r>
            <a:r>
              <a:rPr lang="en-US" dirty="0" smtClean="0">
                <a:solidFill>
                  <a:schemeClr val="tx1"/>
                </a:solidFill>
              </a:rPr>
              <a:t>for follow-up and review, at the national, regional and global levels, in relation to the progress made in implementing the goals and targets over the coming fifteen years</a:t>
            </a:r>
          </a:p>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nb-NO" b="1" dirty="0" smtClean="0">
                <a:solidFill>
                  <a:schemeClr val="accent6">
                    <a:lumMod val="75000"/>
                  </a:schemeClr>
                </a:solidFill>
              </a:rPr>
              <a:t>Background</a:t>
            </a:r>
            <a:endParaRPr lang="fr-FR" dirty="0"/>
          </a:p>
        </p:txBody>
      </p:sp>
      <p:sp>
        <p:nvSpPr>
          <p:cNvPr id="3" name="Espace réservé du contenu 2"/>
          <p:cNvSpPr>
            <a:spLocks noGrp="1"/>
          </p:cNvSpPr>
          <p:nvPr>
            <p:ph idx="1"/>
          </p:nvPr>
        </p:nvSpPr>
        <p:spPr/>
        <p:txBody>
          <a:bodyPr>
            <a:noAutofit/>
          </a:bodyPr>
          <a:lstStyle/>
          <a:p>
            <a:pPr algn="just"/>
            <a:r>
              <a:rPr lang="en-US" sz="2200" b="1" dirty="0" smtClean="0">
                <a:solidFill>
                  <a:schemeClr val="tx1"/>
                </a:solidFill>
              </a:rPr>
              <a:t>SAIs also have a responsibility</a:t>
            </a:r>
            <a:r>
              <a:rPr lang="en-US" sz="2200" dirty="0" smtClean="0">
                <a:solidFill>
                  <a:schemeClr val="tx1"/>
                </a:solidFill>
              </a:rPr>
              <a:t>:</a:t>
            </a:r>
          </a:p>
          <a:p>
            <a:pPr algn="just"/>
            <a:r>
              <a:rPr lang="en-US" sz="2200" dirty="0" smtClean="0"/>
              <a:t>They</a:t>
            </a:r>
            <a:r>
              <a:rPr lang="en-US" sz="2200" dirty="0" smtClean="0">
                <a:solidFill>
                  <a:schemeClr val="tx1"/>
                </a:solidFill>
              </a:rPr>
              <a:t> can, </a:t>
            </a:r>
            <a:r>
              <a:rPr lang="en-US" sz="2200" b="1" dirty="0" smtClean="0">
                <a:solidFill>
                  <a:schemeClr val="tx1"/>
                </a:solidFill>
              </a:rPr>
              <a:t>through their audits and consistent with their mandates and priorities</a:t>
            </a:r>
            <a:r>
              <a:rPr lang="en-US" sz="2200" dirty="0" smtClean="0">
                <a:solidFill>
                  <a:schemeClr val="tx1"/>
                </a:solidFill>
              </a:rPr>
              <a:t>, make valuable contributions to national efforts to track progress, monitor implementation and identify improvement opportunities across the full set of the SDGs. </a:t>
            </a:r>
          </a:p>
          <a:p>
            <a:pPr algn="just"/>
            <a:r>
              <a:rPr lang="en-US" sz="2200" b="1" dirty="0" smtClean="0">
                <a:solidFill>
                  <a:schemeClr val="tx1"/>
                </a:solidFill>
              </a:rPr>
              <a:t>INTOSAI has an important supporting and leveraging role </a:t>
            </a:r>
            <a:r>
              <a:rPr lang="en-US" sz="2200" dirty="0" smtClean="0">
                <a:solidFill>
                  <a:schemeClr val="tx1"/>
                </a:solidFill>
              </a:rPr>
              <a:t>to play in this regard.</a:t>
            </a:r>
          </a:p>
          <a:p>
            <a:pPr algn="just"/>
            <a:r>
              <a:rPr lang="en-US" sz="2200" dirty="0" smtClean="0">
                <a:solidFill>
                  <a:schemeClr val="tx1"/>
                </a:solidFill>
              </a:rPr>
              <a:t>This role of the INTOSAI is planned to be elaborated in </a:t>
            </a:r>
            <a:r>
              <a:rPr lang="en-US" sz="2200" b="1" dirty="0" smtClean="0">
                <a:solidFill>
                  <a:schemeClr val="tx1"/>
                </a:solidFill>
              </a:rPr>
              <a:t>INTOSAI Strategic Plan 2017-2022</a:t>
            </a:r>
            <a:r>
              <a:rPr lang="en-US" sz="2200" dirty="0" smtClean="0">
                <a:solidFill>
                  <a:schemeClr val="tx1"/>
                </a:solidFill>
              </a:rPr>
              <a:t>. </a:t>
            </a:r>
          </a:p>
          <a:p>
            <a:pPr algn="just"/>
            <a:r>
              <a:rPr lang="en-US" sz="2200" dirty="0" smtClean="0">
                <a:solidFill>
                  <a:schemeClr val="tx1"/>
                </a:solidFill>
              </a:rPr>
              <a:t>In keeping with these INTOSAI and SAI priority, </a:t>
            </a:r>
            <a:r>
              <a:rPr lang="en-US" sz="2200" b="1" dirty="0" smtClean="0">
                <a:solidFill>
                  <a:schemeClr val="tx1"/>
                </a:solidFill>
              </a:rPr>
              <a:t>the IDI has planned a pilot </a:t>
            </a:r>
            <a:r>
              <a:rPr lang="en-US" sz="2200" b="1" dirty="0" err="1" smtClean="0">
                <a:solidFill>
                  <a:schemeClr val="tx1"/>
                </a:solidFill>
              </a:rPr>
              <a:t>programme</a:t>
            </a:r>
            <a:r>
              <a:rPr lang="en-US" sz="2200" b="1" dirty="0" smtClean="0">
                <a:solidFill>
                  <a:schemeClr val="tx1"/>
                </a:solidFill>
              </a:rPr>
              <a:t> on Auditing Sustainable Development Goals (SDGs)</a:t>
            </a:r>
            <a:r>
              <a:rPr lang="en-US" sz="2200" dirty="0" smtClean="0">
                <a:solidFill>
                  <a:schemeClr val="tx1"/>
                </a:solidFill>
              </a:rPr>
              <a:t> in collaboration with INTOSAI Knowledge Sharing Committee (KSC) and other interested INTOSAI bodies.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lang="nb-NO" b="1" dirty="0" smtClean="0">
                <a:solidFill>
                  <a:schemeClr val="accent6">
                    <a:lumMod val="75000"/>
                  </a:schemeClr>
                </a:solidFill>
              </a:rPr>
              <a:t>Background</a:t>
            </a:r>
            <a:endParaRPr lang="fr-FR" dirty="0"/>
          </a:p>
        </p:txBody>
      </p:sp>
      <p:sp>
        <p:nvSpPr>
          <p:cNvPr id="3" name="Espace réservé du contenu 2"/>
          <p:cNvSpPr>
            <a:spLocks noGrp="1"/>
          </p:cNvSpPr>
          <p:nvPr>
            <p:ph idx="1"/>
          </p:nvPr>
        </p:nvSpPr>
        <p:spPr>
          <a:xfrm>
            <a:off x="428596" y="4000504"/>
            <a:ext cx="8229600" cy="1911345"/>
          </a:xfrm>
        </p:spPr>
        <p:txBody>
          <a:bodyPr>
            <a:noAutofit/>
          </a:bodyPr>
          <a:lstStyle/>
          <a:p>
            <a:pPr algn="ctr">
              <a:buNone/>
            </a:pPr>
            <a:endParaRPr lang="en-US" sz="2400" b="1" dirty="0">
              <a:solidFill>
                <a:schemeClr val="accent6">
                  <a:lumMod val="75000"/>
                </a:schemeClr>
              </a:solidFill>
            </a:endParaRPr>
          </a:p>
          <a:p>
            <a:pPr algn="ctr"/>
            <a:r>
              <a:rPr lang="en-US" sz="2400" b="1" dirty="0" err="1" smtClean="0">
                <a:solidFill>
                  <a:schemeClr val="accent6">
                    <a:lumMod val="75000"/>
                  </a:schemeClr>
                </a:solidFill>
              </a:rPr>
              <a:t>Programme</a:t>
            </a:r>
            <a:r>
              <a:rPr lang="en-US" sz="2400" b="1" dirty="0" smtClean="0">
                <a:solidFill>
                  <a:schemeClr val="accent6">
                    <a:lumMod val="75000"/>
                  </a:schemeClr>
                </a:solidFill>
              </a:rPr>
              <a:t> Objective</a:t>
            </a:r>
          </a:p>
          <a:p>
            <a:endParaRPr lang="nb-NO" sz="200" dirty="0" smtClean="0"/>
          </a:p>
          <a:p>
            <a:pPr algn="ctr"/>
            <a:r>
              <a:rPr lang="en-US" sz="2400" i="1" dirty="0" smtClean="0"/>
              <a:t>High quality audits of sustainable development goals by SAIs</a:t>
            </a:r>
            <a:r>
              <a:rPr lang="en-GB" sz="2400" i="1" dirty="0" smtClean="0"/>
              <a:t>.</a:t>
            </a:r>
          </a:p>
          <a:p>
            <a:pPr algn="ctr"/>
            <a:endParaRPr lang="en-GB" sz="900" b="1" i="1" dirty="0" smtClean="0"/>
          </a:p>
          <a:p>
            <a:pPr algn="ctr"/>
            <a:r>
              <a:rPr lang="en-GB" sz="2400" b="1" dirty="0" smtClean="0">
                <a:solidFill>
                  <a:schemeClr val="accent6">
                    <a:lumMod val="75000"/>
                  </a:schemeClr>
                </a:solidFill>
              </a:rPr>
              <a:t>Cooperation Partners</a:t>
            </a:r>
          </a:p>
          <a:p>
            <a:pPr algn="ctr"/>
            <a:endParaRPr lang="en-GB" sz="900" b="1" i="1" dirty="0" smtClean="0"/>
          </a:p>
          <a:p>
            <a:pPr algn="ctr"/>
            <a:r>
              <a:rPr lang="nb-NO" sz="2400" i="1" dirty="0" smtClean="0"/>
              <a:t>INTOSAI Bodies, SAIs, INTOSAI regions, UN</a:t>
            </a:r>
            <a:endParaRPr lang="en-US" sz="2400" i="1" dirty="0" smtClean="0"/>
          </a:p>
          <a:p>
            <a:pPr algn="just"/>
            <a:endParaRPr lang="en-US" sz="2200" dirty="0" smtClean="0">
              <a:solidFill>
                <a:schemeClr val="tx1"/>
              </a:solidFill>
            </a:endParaRPr>
          </a:p>
        </p:txBody>
      </p:sp>
      <p:pic>
        <p:nvPicPr>
          <p:cNvPr id="4" name="Picture 14"/>
          <p:cNvPicPr>
            <a:picLocks noChangeAspect="1"/>
          </p:cNvPicPr>
          <p:nvPr/>
        </p:nvPicPr>
        <p:blipFill>
          <a:blip r:embed="rId2"/>
          <a:stretch>
            <a:fillRect/>
          </a:stretch>
        </p:blipFill>
        <p:spPr>
          <a:xfrm>
            <a:off x="2000232" y="1214422"/>
            <a:ext cx="4786346" cy="310524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b-NO" b="1" dirty="0" smtClean="0">
                <a:solidFill>
                  <a:schemeClr val="accent6">
                    <a:lumMod val="75000"/>
                  </a:schemeClr>
                </a:solidFill>
              </a:rPr>
              <a:t>INTOSAI, SAIs and SDGs</a:t>
            </a:r>
            <a:endParaRPr lang="fr-FR" dirty="0"/>
          </a:p>
        </p:txBody>
      </p:sp>
      <p:sp>
        <p:nvSpPr>
          <p:cNvPr id="3" name="Espace réservé du contenu 2"/>
          <p:cNvSpPr>
            <a:spLocks noGrp="1"/>
          </p:cNvSpPr>
          <p:nvPr>
            <p:ph idx="1"/>
          </p:nvPr>
        </p:nvSpPr>
        <p:spPr>
          <a:xfrm>
            <a:off x="714348" y="1600200"/>
            <a:ext cx="7972452" cy="4525963"/>
          </a:xfrm>
        </p:spPr>
        <p:txBody>
          <a:bodyPr>
            <a:normAutofit fontScale="85000" lnSpcReduction="20000"/>
          </a:bodyPr>
          <a:lstStyle/>
          <a:p>
            <a:pPr lvl="0" algn="just"/>
            <a:r>
              <a:rPr lang="en-US" dirty="0" smtClean="0">
                <a:solidFill>
                  <a:schemeClr val="tx1"/>
                </a:solidFill>
              </a:rPr>
              <a:t>The </a:t>
            </a:r>
            <a:r>
              <a:rPr lang="en-US" sz="3800" b="1" dirty="0" smtClean="0">
                <a:solidFill>
                  <a:srgbClr val="0070C0"/>
                </a:solidFill>
              </a:rPr>
              <a:t>INTOSAI</a:t>
            </a:r>
            <a:r>
              <a:rPr lang="en-US" dirty="0" smtClean="0">
                <a:solidFill>
                  <a:schemeClr val="tx1"/>
                </a:solidFill>
              </a:rPr>
              <a:t> believes that SAIs can contribute to SDGs </a:t>
            </a:r>
            <a:r>
              <a:rPr lang="en-US" b="1" dirty="0" smtClean="0">
                <a:solidFill>
                  <a:schemeClr val="tx1"/>
                </a:solidFill>
              </a:rPr>
              <a:t>by providing advice</a:t>
            </a:r>
            <a:r>
              <a:rPr lang="en-US" dirty="0" smtClean="0">
                <a:solidFill>
                  <a:schemeClr val="tx1"/>
                </a:solidFill>
              </a:rPr>
              <a:t>, through </a:t>
            </a:r>
            <a:r>
              <a:rPr lang="en-US" b="1" dirty="0" smtClean="0">
                <a:solidFill>
                  <a:schemeClr val="tx1"/>
                </a:solidFill>
              </a:rPr>
              <a:t>assurance engagements </a:t>
            </a:r>
            <a:r>
              <a:rPr lang="en-US" dirty="0" smtClean="0">
                <a:solidFill>
                  <a:schemeClr val="tx1"/>
                </a:solidFill>
              </a:rPr>
              <a:t>and by </a:t>
            </a:r>
            <a:r>
              <a:rPr lang="en-US" b="1" dirty="0" smtClean="0">
                <a:solidFill>
                  <a:schemeClr val="tx1"/>
                </a:solidFill>
              </a:rPr>
              <a:t>conducting performance audits and reviews</a:t>
            </a:r>
            <a:r>
              <a:rPr lang="en-US" dirty="0" smtClean="0">
                <a:solidFill>
                  <a:schemeClr val="tx1"/>
                </a:solidFill>
              </a:rPr>
              <a:t>. The SAIs can also contribute </a:t>
            </a:r>
            <a:r>
              <a:rPr lang="en-US" b="1" dirty="0" smtClean="0">
                <a:solidFill>
                  <a:schemeClr val="tx1"/>
                </a:solidFill>
              </a:rPr>
              <a:t>by leading by example in being models of transparency and accountability</a:t>
            </a:r>
            <a:r>
              <a:rPr lang="en-US" dirty="0" smtClean="0">
                <a:solidFill>
                  <a:schemeClr val="tx1"/>
                </a:solidFill>
              </a:rPr>
              <a:t>. </a:t>
            </a:r>
          </a:p>
          <a:p>
            <a:pPr lvl="0" algn="just"/>
            <a:endParaRPr lang="en-US" dirty="0" smtClean="0">
              <a:solidFill>
                <a:schemeClr val="tx1"/>
              </a:solidFill>
            </a:endParaRPr>
          </a:p>
          <a:p>
            <a:pPr lvl="0" algn="just"/>
            <a:r>
              <a:rPr lang="en-US" b="1" dirty="0" smtClean="0">
                <a:solidFill>
                  <a:srgbClr val="0070C0"/>
                </a:solidFill>
              </a:rPr>
              <a:t>INTOSAI</a:t>
            </a:r>
            <a:r>
              <a:rPr lang="en-US" dirty="0" smtClean="0">
                <a:solidFill>
                  <a:schemeClr val="tx1"/>
                </a:solidFill>
              </a:rPr>
              <a:t> plans to support and encourage its member SAIs in this regard by: </a:t>
            </a:r>
          </a:p>
          <a:p>
            <a:pPr marL="571500" lvl="1" indent="-171450" algn="just">
              <a:buFontTx/>
              <a:buChar char="-"/>
            </a:pPr>
            <a:r>
              <a:rPr lang="en-US" b="1" dirty="0" smtClean="0">
                <a:solidFill>
                  <a:schemeClr val="tx1"/>
                </a:solidFill>
              </a:rPr>
              <a:t>Awareness raising and advocacy</a:t>
            </a:r>
          </a:p>
          <a:p>
            <a:pPr marL="571500" lvl="1" indent="-171450" algn="just">
              <a:buFontTx/>
              <a:buChar char="-"/>
            </a:pPr>
            <a:r>
              <a:rPr lang="en-US" b="1" dirty="0" smtClean="0">
                <a:solidFill>
                  <a:schemeClr val="tx1"/>
                </a:solidFill>
              </a:rPr>
              <a:t>Aggregating results of SAI work done in this area</a:t>
            </a:r>
          </a:p>
          <a:p>
            <a:pPr marL="571500" lvl="1" indent="-171450" algn="just">
              <a:buFontTx/>
              <a:buChar char="-"/>
            </a:pPr>
            <a:r>
              <a:rPr lang="en-US" b="1" dirty="0" smtClean="0">
                <a:solidFill>
                  <a:schemeClr val="tx1"/>
                </a:solidFill>
              </a:rPr>
              <a:t>Providing methodological support </a:t>
            </a:r>
          </a:p>
          <a:p>
            <a:pPr lvl="0" algn="just"/>
            <a:endParaRPr lang="en-US" dirty="0" smtClean="0">
              <a:solidFill>
                <a:schemeClr val="tx1"/>
              </a:solidFill>
            </a:endParaRPr>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b-NO" b="1" dirty="0" smtClean="0">
                <a:solidFill>
                  <a:schemeClr val="accent6">
                    <a:lumMod val="75000"/>
                  </a:schemeClr>
                </a:solidFill>
              </a:rPr>
              <a:t>INTOSAI, SAIs and SDGs</a:t>
            </a:r>
            <a:endParaRPr lang="fr-FR" dirty="0"/>
          </a:p>
        </p:txBody>
      </p:sp>
      <p:sp>
        <p:nvSpPr>
          <p:cNvPr id="3" name="Espace réservé du contenu 2"/>
          <p:cNvSpPr>
            <a:spLocks noGrp="1"/>
          </p:cNvSpPr>
          <p:nvPr>
            <p:ph idx="1"/>
          </p:nvPr>
        </p:nvSpPr>
        <p:spPr>
          <a:xfrm>
            <a:off x="714348" y="1600200"/>
            <a:ext cx="7972452" cy="4525963"/>
          </a:xfrm>
        </p:spPr>
        <p:txBody>
          <a:bodyPr>
            <a:normAutofit fontScale="92500" lnSpcReduction="10000"/>
          </a:bodyPr>
          <a:lstStyle/>
          <a:p>
            <a:pPr lvl="0" algn="just"/>
            <a:r>
              <a:rPr lang="en-US" dirty="0" smtClean="0">
                <a:solidFill>
                  <a:schemeClr val="tx1"/>
                </a:solidFill>
              </a:rPr>
              <a:t>In order to provide support to its member, </a:t>
            </a:r>
            <a:r>
              <a:rPr lang="en-US" b="1" dirty="0" smtClean="0">
                <a:solidFill>
                  <a:srgbClr val="0070C0"/>
                </a:solidFill>
              </a:rPr>
              <a:t>INTOSAI</a:t>
            </a:r>
            <a:r>
              <a:rPr lang="en-US" dirty="0" smtClean="0">
                <a:solidFill>
                  <a:schemeClr val="tx1"/>
                </a:solidFill>
              </a:rPr>
              <a:t> will consider the following support processes and tools: </a:t>
            </a:r>
          </a:p>
          <a:p>
            <a:pPr lvl="0" algn="just">
              <a:buNone/>
            </a:pPr>
            <a:endParaRPr lang="en-US" dirty="0" smtClean="0">
              <a:solidFill>
                <a:schemeClr val="tx1"/>
              </a:solidFill>
            </a:endParaRPr>
          </a:p>
          <a:p>
            <a:pPr lvl="1" algn="just"/>
            <a:r>
              <a:rPr lang="en-US" b="1" dirty="0" smtClean="0">
                <a:solidFill>
                  <a:schemeClr val="tx1"/>
                </a:solidFill>
              </a:rPr>
              <a:t>Guidance and standards</a:t>
            </a:r>
          </a:p>
          <a:p>
            <a:pPr lvl="1" algn="just"/>
            <a:r>
              <a:rPr lang="en-US" b="1" dirty="0" smtClean="0">
                <a:solidFill>
                  <a:schemeClr val="tx1"/>
                </a:solidFill>
              </a:rPr>
              <a:t>Community of practice </a:t>
            </a:r>
          </a:p>
          <a:p>
            <a:pPr lvl="1" algn="just"/>
            <a:r>
              <a:rPr lang="nb-NO" b="1" dirty="0" smtClean="0">
                <a:solidFill>
                  <a:schemeClr val="tx1"/>
                </a:solidFill>
              </a:rPr>
              <a:t>Think Tank on  SDGs</a:t>
            </a:r>
            <a:endParaRPr lang="en-US" b="1" dirty="0"/>
          </a:p>
          <a:p>
            <a:pPr lvl="1" algn="just"/>
            <a:r>
              <a:rPr lang="en-US" b="1" dirty="0" smtClean="0">
                <a:solidFill>
                  <a:schemeClr val="tx1"/>
                </a:solidFill>
              </a:rPr>
              <a:t>Cooperative Audits</a:t>
            </a:r>
          </a:p>
          <a:p>
            <a:pPr lvl="1" algn="just"/>
            <a:r>
              <a:rPr lang="en-US" b="1" dirty="0" smtClean="0">
                <a:solidFill>
                  <a:schemeClr val="tx1"/>
                </a:solidFill>
              </a:rPr>
              <a:t>Lessons Learned documentation</a:t>
            </a:r>
          </a:p>
          <a:p>
            <a:pPr lvl="1" algn="just"/>
            <a:r>
              <a:rPr lang="en-US" b="1" dirty="0" smtClean="0">
                <a:solidFill>
                  <a:schemeClr val="tx1"/>
                </a:solidFill>
              </a:rPr>
              <a:t>Regular product review</a:t>
            </a:r>
          </a:p>
          <a:p>
            <a:pPr lvl="0" algn="just"/>
            <a:endParaRPr lang="en-US" dirty="0" smtClean="0">
              <a:solidFill>
                <a:schemeClr val="tx1"/>
              </a:solidFill>
            </a:endParaRPr>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nb-NO" b="1" dirty="0" smtClean="0">
                <a:solidFill>
                  <a:schemeClr val="accent6">
                    <a:lumMod val="75000"/>
                  </a:schemeClr>
                </a:solidFill>
              </a:rPr>
              <a:t>Four Approaches to SDGs</a:t>
            </a:r>
            <a:endParaRPr lang="fr-FR" dirty="0"/>
          </a:p>
        </p:txBody>
      </p:sp>
      <p:graphicFrame>
        <p:nvGraphicFramePr>
          <p:cNvPr id="4" name="Diagram 21"/>
          <p:cNvGraphicFramePr>
            <a:graphicFrameLocks noGrp="1"/>
          </p:cNvGraphicFramePr>
          <p:nvPr>
            <p:ph idx="1"/>
            <p:extLst>
              <p:ext uri="{D42A27DB-BD31-4B8C-83A1-F6EECF244321}">
                <p14:modId xmlns="" xmlns:p14="http://schemas.microsoft.com/office/powerpoint/2010/main" val="294460839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nb-NO" b="1" dirty="0" smtClean="0">
                <a:solidFill>
                  <a:schemeClr val="accent6">
                    <a:lumMod val="75000"/>
                  </a:schemeClr>
                </a:solidFill>
              </a:rPr>
              <a:t>Approch 1. </a:t>
            </a:r>
            <a:br>
              <a:rPr lang="nb-NO" b="1" dirty="0" smtClean="0">
                <a:solidFill>
                  <a:schemeClr val="accent6">
                    <a:lumMod val="75000"/>
                  </a:schemeClr>
                </a:solidFill>
              </a:rPr>
            </a:br>
            <a:r>
              <a:rPr lang="nb-NO" b="1" i="1" dirty="0" smtClean="0">
                <a:solidFill>
                  <a:schemeClr val="accent6">
                    <a:lumMod val="75000"/>
                  </a:schemeClr>
                </a:solidFill>
              </a:rPr>
              <a:t>Auditing national follow-up systems</a:t>
            </a:r>
            <a:endParaRPr lang="fr-FR" i="1" dirty="0"/>
          </a:p>
        </p:txBody>
      </p:sp>
      <p:graphicFrame>
        <p:nvGraphicFramePr>
          <p:cNvPr id="4" name="Diagram 7"/>
          <p:cNvGraphicFramePr>
            <a:graphicFrameLocks noGrp="1"/>
          </p:cNvGraphicFramePr>
          <p:nvPr>
            <p:ph idx="1"/>
            <p:extLst>
              <p:ext uri="{D42A27DB-BD31-4B8C-83A1-F6EECF244321}">
                <p14:modId xmlns="" xmlns:p14="http://schemas.microsoft.com/office/powerpoint/2010/main" val="3035637897"/>
              </p:ext>
            </p:extLst>
          </p:nvPr>
        </p:nvGraphicFramePr>
        <p:xfrm>
          <a:off x="1142976" y="1600201"/>
          <a:ext cx="7072362" cy="3614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26"/>
          <p:cNvSpPr txBox="1"/>
          <p:nvPr/>
        </p:nvSpPr>
        <p:spPr>
          <a:xfrm>
            <a:off x="2428860" y="5572140"/>
            <a:ext cx="4286280" cy="1015663"/>
          </a:xfrm>
          <a:prstGeom prst="rect">
            <a:avLst/>
          </a:prstGeom>
          <a:noFill/>
        </p:spPr>
        <p:txBody>
          <a:bodyPr wrap="square" rtlCol="0">
            <a:spAutoFit/>
          </a:bodyPr>
          <a:lstStyle/>
          <a:p>
            <a:pPr algn="ctr"/>
            <a:r>
              <a:rPr lang="nb-NO" sz="2000" b="1" dirty="0" err="1" smtClean="0"/>
              <a:t>Advocacy</a:t>
            </a:r>
            <a:r>
              <a:rPr lang="nb-NO" sz="2000" b="1" dirty="0" smtClean="0"/>
              <a:t> &amp; </a:t>
            </a:r>
            <a:r>
              <a:rPr lang="nb-NO" sz="2000" b="1" dirty="0" err="1" smtClean="0"/>
              <a:t>Awareness</a:t>
            </a:r>
            <a:r>
              <a:rPr lang="nb-NO" sz="2000" b="1" dirty="0" smtClean="0"/>
              <a:t> </a:t>
            </a:r>
            <a:r>
              <a:rPr lang="nb-NO" sz="2000" b="1" dirty="0" err="1" smtClean="0"/>
              <a:t>Raising</a:t>
            </a:r>
            <a:endParaRPr lang="nb-NO" sz="2000" b="1" dirty="0" smtClean="0"/>
          </a:p>
          <a:p>
            <a:pPr algn="ctr"/>
            <a:r>
              <a:rPr lang="nb-NO" sz="2000" b="1" dirty="0" smtClean="0"/>
              <a:t> </a:t>
            </a:r>
          </a:p>
          <a:p>
            <a:pPr algn="ctr"/>
            <a:r>
              <a:rPr lang="nb-NO" sz="2000" b="1" dirty="0" err="1" smtClean="0"/>
              <a:t>Community</a:t>
            </a:r>
            <a:r>
              <a:rPr lang="nb-NO" sz="2000" b="1" dirty="0" smtClean="0"/>
              <a:t> </a:t>
            </a:r>
            <a:r>
              <a:rPr lang="nb-NO" sz="2000" b="1" dirty="0" err="1" smtClean="0"/>
              <a:t>of</a:t>
            </a:r>
            <a:r>
              <a:rPr lang="nb-NO" sz="2000" b="1" dirty="0" smtClean="0"/>
              <a:t> </a:t>
            </a:r>
            <a:r>
              <a:rPr lang="nb-NO" sz="2000" b="1" dirty="0" err="1" smtClean="0"/>
              <a:t>Practice</a:t>
            </a:r>
            <a:r>
              <a:rPr lang="nb-NO" sz="2000" b="1" dirty="0" smtClean="0"/>
              <a:t> </a:t>
            </a:r>
            <a:endParaRPr lang="en-US" sz="2000" b="1" dirty="0"/>
          </a:p>
        </p:txBody>
      </p:sp>
      <p:cxnSp>
        <p:nvCxnSpPr>
          <p:cNvPr id="6" name="Straight Arrow Connector 24"/>
          <p:cNvCxnSpPr/>
          <p:nvPr/>
        </p:nvCxnSpPr>
        <p:spPr>
          <a:xfrm>
            <a:off x="2714612" y="6072206"/>
            <a:ext cx="3857652" cy="158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smtClean="0">
                <a:solidFill>
                  <a:schemeClr val="accent6">
                    <a:lumMod val="75000"/>
                  </a:schemeClr>
                </a:solidFill>
              </a:rPr>
              <a:t>IDI-KSC Auditing SDGs </a:t>
            </a:r>
            <a:r>
              <a:rPr lang="en-US" b="1" dirty="0" err="1" smtClean="0">
                <a:solidFill>
                  <a:schemeClr val="accent6">
                    <a:lumMod val="75000"/>
                  </a:schemeClr>
                </a:solidFill>
              </a:rPr>
              <a:t>Programme</a:t>
            </a:r>
            <a:endParaRPr lang="fr-FR" dirty="0">
              <a:solidFill>
                <a:schemeClr val="accent6">
                  <a:lumMod val="75000"/>
                </a:schemeClr>
              </a:solidFill>
            </a:endParaRPr>
          </a:p>
        </p:txBody>
      </p:sp>
      <p:sp>
        <p:nvSpPr>
          <p:cNvPr id="4" name="TextBox 6"/>
          <p:cNvSpPr txBox="1">
            <a:spLocks noGrp="1"/>
          </p:cNvSpPr>
          <p:nvPr>
            <p:ph idx="1"/>
          </p:nvPr>
        </p:nvSpPr>
        <p:spPr>
          <a:xfrm>
            <a:off x="457200" y="1600200"/>
            <a:ext cx="8229600" cy="393338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400" dirty="0" smtClean="0"/>
              <a:t>As </a:t>
            </a:r>
            <a:r>
              <a:rPr lang="en-US" sz="2400" b="1" dirty="0" smtClean="0">
                <a:solidFill>
                  <a:srgbClr val="0070C0"/>
                </a:solidFill>
              </a:rPr>
              <a:t>INTOSAI bodies, the IDI and KSC </a:t>
            </a:r>
            <a:r>
              <a:rPr lang="en-US" sz="2400" dirty="0" smtClean="0"/>
              <a:t>will support and encourage SAIs to contribute to SDGs by participating in awareness raising and advocacy. </a:t>
            </a:r>
          </a:p>
          <a:p>
            <a:pPr algn="just"/>
            <a:r>
              <a:rPr lang="en-US" sz="2400" dirty="0" smtClean="0"/>
              <a:t>As SDGs have been recently adopted at UN </a:t>
            </a:r>
            <a:r>
              <a:rPr lang="en-US" sz="2400" dirty="0"/>
              <a:t> </a:t>
            </a:r>
            <a:r>
              <a:rPr lang="en-US" sz="2400" dirty="0" smtClean="0"/>
              <a:t>level and by all nations, </a:t>
            </a:r>
            <a:r>
              <a:rPr lang="en-US" sz="2400" b="1" dirty="0" smtClean="0"/>
              <a:t>this would be the right time for SAIs to ascertain the preparedness of their country level systems </a:t>
            </a:r>
            <a:r>
              <a:rPr lang="en-US" sz="2400" dirty="0" smtClean="0"/>
              <a:t>in keeping their national commitments.</a:t>
            </a:r>
          </a:p>
          <a:p>
            <a:pPr algn="just"/>
            <a:r>
              <a:rPr lang="en-US" sz="2400" dirty="0" smtClean="0"/>
              <a:t> As such this </a:t>
            </a:r>
            <a:r>
              <a:rPr lang="en-US" sz="2400" dirty="0" err="1" smtClean="0"/>
              <a:t>programme</a:t>
            </a:r>
            <a:r>
              <a:rPr lang="en-US" sz="2400" dirty="0" smtClean="0"/>
              <a:t> will provide methodological support to SAIs for conducting ISSAI based performance audit on preparedness for implementation.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nb-NO" b="1" i="1" dirty="0" smtClean="0">
                <a:solidFill>
                  <a:schemeClr val="accent6">
                    <a:lumMod val="75000"/>
                  </a:schemeClr>
                </a:solidFill>
              </a:rPr>
              <a:t>Ensuring that no one is left behind</a:t>
            </a:r>
            <a:endParaRPr lang="fr-FR" dirty="0"/>
          </a:p>
        </p:txBody>
      </p:sp>
      <p:graphicFrame>
        <p:nvGraphicFramePr>
          <p:cNvPr id="4" name="Diagram 7"/>
          <p:cNvGraphicFramePr>
            <a:graphicFrameLocks noGrp="1"/>
          </p:cNvGraphicFramePr>
          <p:nvPr>
            <p:ph idx="1"/>
            <p:extLst>
              <p:ext uri="{D42A27DB-BD31-4B8C-83A1-F6EECF244321}">
                <p14:modId xmlns="" xmlns:p14="http://schemas.microsoft.com/office/powerpoint/2010/main" val="74487478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nb-NO" b="1" dirty="0" smtClean="0">
                <a:solidFill>
                  <a:schemeClr val="accent6">
                    <a:lumMod val="75000"/>
                  </a:schemeClr>
                </a:solidFill>
              </a:rPr>
              <a:t>Cooperative audit of preparedness for implementation of SDGs</a:t>
            </a:r>
            <a:endParaRPr lang="fr-FR" dirty="0">
              <a:solidFill>
                <a:schemeClr val="accent6">
                  <a:lumMod val="75000"/>
                </a:schemeClr>
              </a:solidFill>
            </a:endParaRPr>
          </a:p>
        </p:txBody>
      </p:sp>
      <p:sp>
        <p:nvSpPr>
          <p:cNvPr id="3" name="Espace réservé du contenu 2"/>
          <p:cNvSpPr>
            <a:spLocks noGrp="1"/>
          </p:cNvSpPr>
          <p:nvPr>
            <p:ph idx="1"/>
          </p:nvPr>
        </p:nvSpPr>
        <p:spPr/>
        <p:txBody>
          <a:bodyPr>
            <a:normAutofit fontScale="70000" lnSpcReduction="20000"/>
          </a:bodyPr>
          <a:lstStyle/>
          <a:p>
            <a:pPr lvl="0" algn="just"/>
            <a:r>
              <a:rPr lang="nb-NO" sz="3400" dirty="0" smtClean="0"/>
              <a:t>As a part of this programme </a:t>
            </a:r>
            <a:r>
              <a:rPr lang="nb-NO" sz="3400" b="1" dirty="0" smtClean="0"/>
              <a:t>40 SAIs from different INTOSAI regions</a:t>
            </a:r>
            <a:r>
              <a:rPr lang="nb-NO" sz="3400" dirty="0" smtClean="0"/>
              <a:t> will be provided blended support </a:t>
            </a:r>
            <a:r>
              <a:rPr lang="en-US" sz="3400" dirty="0" smtClean="0"/>
              <a:t>in conducting an ISSAI based performance audit on preparedness for implementation of SDGs. </a:t>
            </a:r>
          </a:p>
          <a:p>
            <a:pPr lvl="0" algn="just"/>
            <a:r>
              <a:rPr lang="en-US" sz="3400" b="1" dirty="0" smtClean="0"/>
              <a:t>Agree on commitments </a:t>
            </a:r>
            <a:r>
              <a:rPr lang="en-US" sz="3400" dirty="0" smtClean="0"/>
              <a:t>will be the critical first step. The guidance developed in 2016 will be used to train SAI teams, support and quality assure audits. </a:t>
            </a:r>
          </a:p>
          <a:p>
            <a:pPr lvl="0" algn="just"/>
            <a:r>
              <a:rPr lang="en-US" sz="3400" b="1" dirty="0" smtClean="0"/>
              <a:t>SAIs of 21 countries undergoing the HPLF reviews</a:t>
            </a:r>
            <a:r>
              <a:rPr lang="en-US" sz="3400" dirty="0" smtClean="0"/>
              <a:t> will be invited to participate. </a:t>
            </a:r>
          </a:p>
          <a:p>
            <a:pPr lvl="0" algn="just"/>
            <a:r>
              <a:rPr lang="en-US" sz="3400" dirty="0" smtClean="0"/>
              <a:t>Besides these, </a:t>
            </a:r>
            <a:r>
              <a:rPr lang="en-US" sz="3400" b="1" dirty="0" smtClean="0"/>
              <a:t>other SAIs will be invited </a:t>
            </a:r>
            <a:r>
              <a:rPr lang="en-US" sz="3400" dirty="0" smtClean="0"/>
              <a:t>based on the following criteria – SAI commitment, readiness at SAI and country level, ability to influence others and create impact in their environments. </a:t>
            </a:r>
          </a:p>
          <a:p>
            <a:pPr lvl="0" algn="just"/>
            <a:r>
              <a:rPr lang="en-US" sz="3400" dirty="0" smtClean="0"/>
              <a:t>The </a:t>
            </a:r>
            <a:r>
              <a:rPr lang="en-US" sz="3400" b="1" dirty="0" smtClean="0"/>
              <a:t>audits will be carried during 2017 and 2018</a:t>
            </a:r>
            <a:r>
              <a:rPr lang="en-US" sz="3400" dirty="0" smtClean="0"/>
              <a:t>.</a:t>
            </a:r>
          </a:p>
          <a:p>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800" dirty="0" err="1" smtClean="0">
                <a:solidFill>
                  <a:schemeClr val="accent6">
                    <a:lumMod val="75000"/>
                  </a:schemeClr>
                </a:solidFill>
                <a:effectLst>
                  <a:outerShdw blurRad="38100" dist="38100" dir="2700000" algn="tl">
                    <a:srgbClr val="000000">
                      <a:alpha val="43137"/>
                    </a:srgbClr>
                  </a:outerShdw>
                </a:effectLst>
              </a:rPr>
              <a:t>Overview</a:t>
            </a:r>
            <a:r>
              <a:rPr lang="fr-FR" sz="4800" dirty="0" smtClean="0">
                <a:solidFill>
                  <a:schemeClr val="accent6">
                    <a:lumMod val="75000"/>
                  </a:schemeClr>
                </a:solidFill>
                <a:effectLst>
                  <a:outerShdw blurRad="38100" dist="38100" dir="2700000" algn="tl">
                    <a:srgbClr val="000000">
                      <a:alpha val="43137"/>
                    </a:srgbClr>
                  </a:outerShdw>
                </a:effectLst>
              </a:rPr>
              <a:t> of the program </a:t>
            </a:r>
            <a:endParaRPr lang="fr-FR" sz="4800" dirty="0">
              <a:solidFill>
                <a:schemeClr val="accent6">
                  <a:lumMod val="75000"/>
                </a:schemeClr>
              </a:solidFill>
              <a:effectLst>
                <a:outerShdw blurRad="38100" dist="38100" dir="2700000" algn="tl">
                  <a:srgbClr val="000000">
                    <a:alpha val="43137"/>
                  </a:srgbClr>
                </a:outerShdw>
              </a:effectLst>
            </a:endParaRPr>
          </a:p>
        </p:txBody>
      </p:sp>
      <p:graphicFrame>
        <p:nvGraphicFramePr>
          <p:cNvPr id="4" name="Content Placeholder 9"/>
          <p:cNvGraphicFramePr>
            <a:graphicFrameLocks noGrp="1"/>
          </p:cNvGraphicFramePr>
          <p:nvPr>
            <p:ph idx="1"/>
            <p:extLst>
              <p:ext uri="{D42A27DB-BD31-4B8C-83A1-F6EECF244321}">
                <p14:modId xmlns="" xmlns:p14="http://schemas.microsoft.com/office/powerpoint/2010/main" val="74826902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err="1" smtClean="0">
                <a:solidFill>
                  <a:schemeClr val="accent6">
                    <a:lumMod val="75000"/>
                  </a:schemeClr>
                </a:solidFill>
              </a:rPr>
              <a:t>Programme</a:t>
            </a:r>
            <a:r>
              <a:rPr lang="en-US" b="1" dirty="0" smtClean="0">
                <a:solidFill>
                  <a:schemeClr val="accent6">
                    <a:lumMod val="75000"/>
                  </a:schemeClr>
                </a:solidFill>
              </a:rPr>
              <a:t> Description</a:t>
            </a:r>
            <a:endParaRPr lang="fr-FR" dirty="0"/>
          </a:p>
        </p:txBody>
      </p:sp>
      <p:sp>
        <p:nvSpPr>
          <p:cNvPr id="3" name="Espace réservé du contenu 2"/>
          <p:cNvSpPr>
            <a:spLocks noGrp="1"/>
          </p:cNvSpPr>
          <p:nvPr>
            <p:ph idx="1"/>
          </p:nvPr>
        </p:nvSpPr>
        <p:spPr/>
        <p:txBody>
          <a:bodyPr>
            <a:normAutofit fontScale="85000" lnSpcReduction="20000"/>
          </a:bodyPr>
          <a:lstStyle/>
          <a:p>
            <a:r>
              <a:rPr lang="en-US" b="1" dirty="0" smtClean="0"/>
              <a:t>Objective:</a:t>
            </a:r>
            <a:r>
              <a:rPr lang="en-US" dirty="0" smtClean="0"/>
              <a:t>  High quality audits of sustainable development goals by SAIs</a:t>
            </a:r>
            <a:r>
              <a:rPr lang="en-GB" dirty="0" smtClean="0"/>
              <a:t>.</a:t>
            </a:r>
            <a:endParaRPr lang="en-US" b="1" dirty="0" smtClean="0"/>
          </a:p>
          <a:p>
            <a:pPr algn="just"/>
            <a:r>
              <a:rPr lang="en-US" b="1" dirty="0" smtClean="0"/>
              <a:t>Participating SAIs: </a:t>
            </a:r>
            <a:r>
              <a:rPr lang="en-US" dirty="0" smtClean="0"/>
              <a:t>This </a:t>
            </a:r>
            <a:r>
              <a:rPr lang="en-US" dirty="0" err="1" smtClean="0"/>
              <a:t>programme</a:t>
            </a:r>
            <a:r>
              <a:rPr lang="en-US" dirty="0" smtClean="0"/>
              <a:t> is </a:t>
            </a:r>
            <a:r>
              <a:rPr lang="en-US" b="1" dirty="0" smtClean="0"/>
              <a:t>planned to be offered  in English in this first round</a:t>
            </a:r>
            <a:r>
              <a:rPr lang="en-US" dirty="0" smtClean="0"/>
              <a:t>. While the </a:t>
            </a:r>
            <a:r>
              <a:rPr lang="en-US" dirty="0" err="1" smtClean="0"/>
              <a:t>programme</a:t>
            </a:r>
            <a:r>
              <a:rPr lang="en-US" dirty="0" smtClean="0"/>
              <a:t> can accommodate </a:t>
            </a:r>
            <a:r>
              <a:rPr lang="en-US" b="1" dirty="0" smtClean="0"/>
              <a:t>SAI teams from 40 SAIs</a:t>
            </a:r>
            <a:r>
              <a:rPr lang="en-US" dirty="0" smtClean="0"/>
              <a:t>. </a:t>
            </a:r>
            <a:r>
              <a:rPr lang="en-US" b="1" dirty="0" smtClean="0"/>
              <a:t>It will be open for all SAIs in the INTOSAI</a:t>
            </a:r>
            <a:r>
              <a:rPr lang="en-US" dirty="0" smtClean="0"/>
              <a:t>.  SAIs will be offered the </a:t>
            </a:r>
            <a:r>
              <a:rPr lang="en-US" dirty="0" err="1" smtClean="0"/>
              <a:t>programme</a:t>
            </a:r>
            <a:r>
              <a:rPr lang="en-US" dirty="0" smtClean="0"/>
              <a:t> based on commitment and first come first serve basis. </a:t>
            </a:r>
            <a:endParaRPr lang="en-US" b="1" dirty="0" smtClean="0"/>
          </a:p>
          <a:p>
            <a:pPr algn="just"/>
            <a:r>
              <a:rPr lang="en-US" b="1" dirty="0" smtClean="0"/>
              <a:t>Level of Participants: </a:t>
            </a:r>
            <a:r>
              <a:rPr lang="en-US" dirty="0" smtClean="0"/>
              <a:t> </a:t>
            </a:r>
            <a:r>
              <a:rPr lang="en-GB" dirty="0" smtClean="0"/>
              <a:t>Head of SAI, top management (for management meeting), middle management (functional heads), audit teams, SAI staff (audit and non audit).</a:t>
            </a:r>
            <a:endParaRPr lang="fr-F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err="1" smtClean="0">
                <a:solidFill>
                  <a:schemeClr val="accent6">
                    <a:lumMod val="75000"/>
                  </a:schemeClr>
                </a:solidFill>
              </a:rPr>
              <a:t>Programme</a:t>
            </a:r>
            <a:r>
              <a:rPr lang="en-US" b="1" dirty="0" smtClean="0">
                <a:solidFill>
                  <a:schemeClr val="accent6">
                    <a:lumMod val="75000"/>
                  </a:schemeClr>
                </a:solidFill>
              </a:rPr>
              <a:t> Description</a:t>
            </a:r>
            <a:endParaRPr lang="fr-FR" dirty="0"/>
          </a:p>
        </p:txBody>
      </p:sp>
      <p:sp>
        <p:nvSpPr>
          <p:cNvPr id="3" name="Espace réservé du contenu 2"/>
          <p:cNvSpPr>
            <a:spLocks noGrp="1"/>
          </p:cNvSpPr>
          <p:nvPr>
            <p:ph idx="1"/>
          </p:nvPr>
        </p:nvSpPr>
        <p:spPr/>
        <p:txBody>
          <a:bodyPr>
            <a:normAutofit/>
          </a:bodyPr>
          <a:lstStyle/>
          <a:p>
            <a:r>
              <a:rPr lang="en-US" b="1" dirty="0" smtClean="0"/>
              <a:t>Planned Cooperation Partners: </a:t>
            </a:r>
            <a:r>
              <a:rPr lang="en-US" dirty="0" smtClean="0"/>
              <a:t>United Nations, INTOSAI Knowledge Sharing Committee, INTOSAI Capacity Building Committee, INTOSAI Professional Standards Committee,  INTOSAI Regions</a:t>
            </a:r>
            <a:r>
              <a:rPr lang="en-GB" dirty="0" smtClean="0"/>
              <a:t>.</a:t>
            </a:r>
            <a:endParaRPr lang="fr-F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err="1" smtClean="0">
                <a:solidFill>
                  <a:schemeClr val="accent6">
                    <a:lumMod val="75000"/>
                  </a:schemeClr>
                </a:solidFill>
              </a:rPr>
              <a:t>Programme</a:t>
            </a:r>
            <a:r>
              <a:rPr lang="en-US" b="1" dirty="0" smtClean="0">
                <a:solidFill>
                  <a:schemeClr val="accent6">
                    <a:lumMod val="75000"/>
                  </a:schemeClr>
                </a:solidFill>
              </a:rPr>
              <a:t> Description</a:t>
            </a:r>
            <a:endParaRPr lang="fr-FR" dirty="0"/>
          </a:p>
        </p:txBody>
      </p:sp>
      <p:sp>
        <p:nvSpPr>
          <p:cNvPr id="3" name="Espace réservé du contenu 2"/>
          <p:cNvSpPr>
            <a:spLocks noGrp="1"/>
          </p:cNvSpPr>
          <p:nvPr>
            <p:ph idx="1"/>
          </p:nvPr>
        </p:nvSpPr>
        <p:spPr>
          <a:xfrm>
            <a:off x="2786050" y="1643050"/>
            <a:ext cx="6043626" cy="4525963"/>
          </a:xfrm>
        </p:spPr>
        <p:txBody>
          <a:bodyPr>
            <a:normAutofit fontScale="70000" lnSpcReduction="20000"/>
          </a:bodyPr>
          <a:lstStyle/>
          <a:p>
            <a:pPr>
              <a:spcAft>
                <a:spcPts val="600"/>
              </a:spcAft>
            </a:pPr>
            <a:r>
              <a:rPr lang="en-GB" dirty="0" smtClean="0"/>
              <a:t>The programme envisages achieving its objective by implementing the following results framework</a:t>
            </a:r>
            <a:r>
              <a:rPr lang="en-GB" b="1" dirty="0" smtClean="0"/>
              <a:t>:</a:t>
            </a:r>
          </a:p>
          <a:p>
            <a:pPr algn="just">
              <a:spcAft>
                <a:spcPts val="600"/>
              </a:spcAft>
            </a:pPr>
            <a:r>
              <a:rPr lang="en-GB" b="1" dirty="0" smtClean="0"/>
              <a:t>Community of Practice on Auditing Sustainable Development Goals </a:t>
            </a:r>
            <a:r>
              <a:rPr lang="en-US" b="1" dirty="0" smtClean="0"/>
              <a:t>–  </a:t>
            </a:r>
          </a:p>
          <a:p>
            <a:pPr algn="just">
              <a:spcAft>
                <a:spcPts val="600"/>
              </a:spcAft>
            </a:pPr>
            <a:r>
              <a:rPr lang="en-US" dirty="0" smtClean="0"/>
              <a:t>The IDI will cooperate with INTOSAI KSC to set up a web based </a:t>
            </a:r>
            <a:r>
              <a:rPr lang="en-US" b="1" dirty="0" smtClean="0"/>
              <a:t>community of practice (</a:t>
            </a:r>
            <a:r>
              <a:rPr lang="en-US" b="1" dirty="0" err="1" smtClean="0"/>
              <a:t>CoP</a:t>
            </a:r>
            <a:r>
              <a:rPr lang="en-US" b="1" dirty="0" smtClean="0"/>
              <a:t>) on auditing SDGs</a:t>
            </a:r>
            <a:r>
              <a:rPr lang="en-US" dirty="0" smtClean="0"/>
              <a:t>. </a:t>
            </a:r>
          </a:p>
          <a:p>
            <a:pPr algn="just">
              <a:spcAft>
                <a:spcPts val="600"/>
              </a:spcAft>
            </a:pPr>
            <a:r>
              <a:rPr lang="en-US" dirty="0" smtClean="0"/>
              <a:t>The </a:t>
            </a:r>
            <a:r>
              <a:rPr lang="en-US" dirty="0" err="1" smtClean="0"/>
              <a:t>CoP</a:t>
            </a:r>
            <a:r>
              <a:rPr lang="en-US" dirty="0" smtClean="0"/>
              <a:t> will provide a platform for </a:t>
            </a:r>
            <a:r>
              <a:rPr lang="en-US" b="1" dirty="0" smtClean="0"/>
              <a:t>information</a:t>
            </a:r>
            <a:r>
              <a:rPr lang="en-US" dirty="0" smtClean="0"/>
              <a:t>, </a:t>
            </a:r>
            <a:r>
              <a:rPr lang="en-US" b="1" dirty="0" smtClean="0"/>
              <a:t>experience &amp; knowledge sharing and capacity development support related to auditing SDGs</a:t>
            </a:r>
            <a:r>
              <a:rPr lang="en-US" dirty="0" smtClean="0"/>
              <a:t>. </a:t>
            </a:r>
          </a:p>
          <a:p>
            <a:pPr algn="just">
              <a:spcAft>
                <a:spcPts val="600"/>
              </a:spcAft>
            </a:pPr>
            <a:r>
              <a:rPr lang="en-US" dirty="0" smtClean="0"/>
              <a:t>The </a:t>
            </a:r>
            <a:r>
              <a:rPr lang="en-US" dirty="0" err="1" smtClean="0"/>
              <a:t>CoP</a:t>
            </a:r>
            <a:r>
              <a:rPr lang="en-US" dirty="0" smtClean="0"/>
              <a:t> is expected to be inaugurated by end of 2016. </a:t>
            </a:r>
          </a:p>
        </p:txBody>
      </p:sp>
      <p:grpSp>
        <p:nvGrpSpPr>
          <p:cNvPr id="4" name="Groupe 3"/>
          <p:cNvGrpSpPr/>
          <p:nvPr/>
        </p:nvGrpSpPr>
        <p:grpSpPr>
          <a:xfrm>
            <a:off x="214282" y="1643050"/>
            <a:ext cx="2571768" cy="2857520"/>
            <a:chOff x="205514" y="701"/>
            <a:chExt cx="1378710" cy="827226"/>
          </a:xfrm>
        </p:grpSpPr>
        <p:sp>
          <p:nvSpPr>
            <p:cNvPr id="5" name="Rectangle à coins arrondis 4"/>
            <p:cNvSpPr/>
            <p:nvPr/>
          </p:nvSpPr>
          <p:spPr>
            <a:xfrm>
              <a:off x="205514" y="701"/>
              <a:ext cx="1378710" cy="827226"/>
            </a:xfrm>
            <a:prstGeom prst="round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6" name="Rectangle 5"/>
            <p:cNvSpPr/>
            <p:nvPr/>
          </p:nvSpPr>
          <p:spPr>
            <a:xfrm>
              <a:off x="245896" y="41083"/>
              <a:ext cx="1297946" cy="7464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b-NO" sz="2400" b="1" kern="1200" dirty="0" err="1" smtClean="0">
                  <a:solidFill>
                    <a:sysClr val="windowText" lastClr="000000"/>
                  </a:solidFill>
                </a:rPr>
                <a:t>CoP</a:t>
              </a:r>
              <a:r>
                <a:rPr lang="nb-NO" sz="2400" b="1" kern="1200" dirty="0" smtClean="0">
                  <a:solidFill>
                    <a:sysClr val="windowText" lastClr="000000"/>
                  </a:solidFill>
                </a:rPr>
                <a:t> </a:t>
              </a:r>
            </a:p>
            <a:p>
              <a:pPr lvl="0" algn="ctr" defTabSz="488950">
                <a:lnSpc>
                  <a:spcPct val="90000"/>
                </a:lnSpc>
                <a:spcBef>
                  <a:spcPct val="0"/>
                </a:spcBef>
                <a:spcAft>
                  <a:spcPct val="35000"/>
                </a:spcAft>
              </a:pPr>
              <a:r>
                <a:rPr lang="nb-NO" sz="2400" b="1" kern="1200" dirty="0" smtClean="0">
                  <a:solidFill>
                    <a:sysClr val="windowText" lastClr="000000"/>
                  </a:solidFill>
                </a:rPr>
                <a:t>Auditing </a:t>
              </a:r>
              <a:r>
                <a:rPr lang="nb-NO" sz="2400" b="1" kern="1200" dirty="0" err="1" smtClean="0">
                  <a:solidFill>
                    <a:sysClr val="windowText" lastClr="000000"/>
                  </a:solidFill>
                </a:rPr>
                <a:t>Implementation</a:t>
              </a:r>
              <a:r>
                <a:rPr lang="nb-NO" sz="2400" b="1" kern="1200" dirty="0" smtClean="0">
                  <a:solidFill>
                    <a:sysClr val="windowText" lastClr="000000"/>
                  </a:solidFill>
                </a:rPr>
                <a:t> </a:t>
              </a:r>
              <a:r>
                <a:rPr lang="nb-NO" sz="2400" b="1" kern="1200" dirty="0" err="1" smtClean="0">
                  <a:solidFill>
                    <a:sysClr val="windowText" lastClr="000000"/>
                  </a:solidFill>
                </a:rPr>
                <a:t>of</a:t>
              </a:r>
              <a:r>
                <a:rPr lang="nb-NO" sz="2400" b="1" kern="1200" dirty="0" smtClean="0">
                  <a:solidFill>
                    <a:sysClr val="windowText" lastClr="000000"/>
                  </a:solidFill>
                </a:rPr>
                <a:t> </a:t>
              </a:r>
              <a:r>
                <a:rPr lang="nb-NO" sz="2400" b="1" kern="1200" dirty="0" err="1" smtClean="0">
                  <a:solidFill>
                    <a:sysClr val="windowText" lastClr="000000"/>
                  </a:solidFill>
                </a:rPr>
                <a:t>SDGs</a:t>
              </a:r>
              <a:r>
                <a:rPr lang="nb-NO" sz="2400" b="1" kern="1200" dirty="0" smtClean="0">
                  <a:solidFill>
                    <a:sysClr val="windowText" lastClr="000000"/>
                  </a:solidFill>
                </a:rPr>
                <a:t> </a:t>
              </a:r>
              <a:endParaRPr lang="en-US" sz="2400" b="1" kern="1200" dirty="0">
                <a:solidFill>
                  <a:sysClr val="windowText" lastClr="000000"/>
                </a:solidFill>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err="1" smtClean="0">
                <a:solidFill>
                  <a:schemeClr val="accent6">
                    <a:lumMod val="75000"/>
                  </a:schemeClr>
                </a:solidFill>
              </a:rPr>
              <a:t>Programme</a:t>
            </a:r>
            <a:r>
              <a:rPr lang="en-US" b="1" dirty="0" smtClean="0">
                <a:solidFill>
                  <a:schemeClr val="accent6">
                    <a:lumMod val="75000"/>
                  </a:schemeClr>
                </a:solidFill>
              </a:rPr>
              <a:t> Description</a:t>
            </a:r>
            <a:endParaRPr lang="fr-FR" dirty="0"/>
          </a:p>
        </p:txBody>
      </p:sp>
      <p:sp>
        <p:nvSpPr>
          <p:cNvPr id="3" name="Espace réservé du contenu 2"/>
          <p:cNvSpPr>
            <a:spLocks noGrp="1"/>
          </p:cNvSpPr>
          <p:nvPr>
            <p:ph idx="1"/>
          </p:nvPr>
        </p:nvSpPr>
        <p:spPr>
          <a:xfrm>
            <a:off x="3071802" y="1600200"/>
            <a:ext cx="5614998" cy="4525963"/>
          </a:xfrm>
        </p:spPr>
        <p:txBody>
          <a:bodyPr>
            <a:normAutofit fontScale="92500" lnSpcReduction="10000"/>
          </a:bodyPr>
          <a:lstStyle/>
          <a:p>
            <a:pPr algn="just">
              <a:spcAft>
                <a:spcPts val="600"/>
              </a:spcAft>
            </a:pPr>
            <a:r>
              <a:rPr lang="en-US" b="1" dirty="0" smtClean="0"/>
              <a:t>SAIs: </a:t>
            </a:r>
            <a:r>
              <a:rPr lang="en-US" dirty="0" smtClean="0"/>
              <a:t>most SAIs in the INTOSAI community already </a:t>
            </a:r>
            <a:r>
              <a:rPr lang="en-US" b="1" dirty="0" smtClean="0"/>
              <a:t>conduct audits on topics covered by SDGs</a:t>
            </a:r>
            <a:r>
              <a:rPr lang="en-US" dirty="0" smtClean="0"/>
              <a:t>. </a:t>
            </a:r>
          </a:p>
          <a:p>
            <a:pPr algn="just">
              <a:spcAft>
                <a:spcPts val="600"/>
              </a:spcAft>
            </a:pPr>
            <a:r>
              <a:rPr lang="en-US" dirty="0" smtClean="0"/>
              <a:t>SAIs could be encouraged to </a:t>
            </a:r>
            <a:r>
              <a:rPr lang="en-US" b="1" dirty="0" smtClean="0"/>
              <a:t>map their current audit portfolio under the different SDGs </a:t>
            </a:r>
            <a:r>
              <a:rPr lang="en-US" dirty="0" smtClean="0"/>
              <a:t>to check the extent to which these topics are already covered.</a:t>
            </a:r>
          </a:p>
        </p:txBody>
      </p:sp>
      <p:grpSp>
        <p:nvGrpSpPr>
          <p:cNvPr id="4" name="Groupe 3"/>
          <p:cNvGrpSpPr/>
          <p:nvPr/>
        </p:nvGrpSpPr>
        <p:grpSpPr>
          <a:xfrm>
            <a:off x="357158" y="1714488"/>
            <a:ext cx="2571768" cy="2857520"/>
            <a:chOff x="205514" y="701"/>
            <a:chExt cx="1378710" cy="827226"/>
          </a:xfrm>
        </p:grpSpPr>
        <p:sp>
          <p:nvSpPr>
            <p:cNvPr id="5" name="Rectangle à coins arrondis 4"/>
            <p:cNvSpPr/>
            <p:nvPr/>
          </p:nvSpPr>
          <p:spPr>
            <a:xfrm>
              <a:off x="205514" y="701"/>
              <a:ext cx="1378710" cy="827226"/>
            </a:xfrm>
            <a:prstGeom prst="roundRect">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6" name="Rectangle 5"/>
            <p:cNvSpPr/>
            <p:nvPr/>
          </p:nvSpPr>
          <p:spPr>
            <a:xfrm>
              <a:off x="245896" y="41083"/>
              <a:ext cx="1297946" cy="7464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b-NO" sz="2400" b="1" kern="1200" dirty="0" err="1" smtClean="0">
                  <a:solidFill>
                    <a:sysClr val="windowText" lastClr="000000"/>
                  </a:solidFill>
                </a:rPr>
                <a:t>CoP</a:t>
              </a:r>
              <a:r>
                <a:rPr lang="nb-NO" sz="2400" b="1" kern="1200" dirty="0" smtClean="0">
                  <a:solidFill>
                    <a:sysClr val="windowText" lastClr="000000"/>
                  </a:solidFill>
                </a:rPr>
                <a:t> </a:t>
              </a:r>
            </a:p>
            <a:p>
              <a:pPr lvl="0" algn="ctr" defTabSz="488950">
                <a:lnSpc>
                  <a:spcPct val="90000"/>
                </a:lnSpc>
                <a:spcBef>
                  <a:spcPct val="0"/>
                </a:spcBef>
                <a:spcAft>
                  <a:spcPct val="35000"/>
                </a:spcAft>
              </a:pPr>
              <a:r>
                <a:rPr lang="nb-NO" sz="2400" b="1" kern="1200" dirty="0" smtClean="0">
                  <a:solidFill>
                    <a:sysClr val="windowText" lastClr="000000"/>
                  </a:solidFill>
                </a:rPr>
                <a:t>Auditing </a:t>
              </a:r>
              <a:r>
                <a:rPr lang="nb-NO" sz="2400" b="1" kern="1200" dirty="0" err="1" smtClean="0">
                  <a:solidFill>
                    <a:sysClr val="windowText" lastClr="000000"/>
                  </a:solidFill>
                </a:rPr>
                <a:t>Implementation</a:t>
              </a:r>
              <a:r>
                <a:rPr lang="nb-NO" sz="2400" b="1" kern="1200" dirty="0" smtClean="0">
                  <a:solidFill>
                    <a:sysClr val="windowText" lastClr="000000"/>
                  </a:solidFill>
                </a:rPr>
                <a:t> </a:t>
              </a:r>
              <a:r>
                <a:rPr lang="nb-NO" sz="2400" b="1" kern="1200" dirty="0" err="1" smtClean="0">
                  <a:solidFill>
                    <a:sysClr val="windowText" lastClr="000000"/>
                  </a:solidFill>
                </a:rPr>
                <a:t>of</a:t>
              </a:r>
              <a:r>
                <a:rPr lang="nb-NO" sz="2400" b="1" kern="1200" dirty="0" smtClean="0">
                  <a:solidFill>
                    <a:sysClr val="windowText" lastClr="000000"/>
                  </a:solidFill>
                </a:rPr>
                <a:t> </a:t>
              </a:r>
              <a:r>
                <a:rPr lang="nb-NO" sz="2400" b="1" kern="1200" dirty="0" err="1" smtClean="0">
                  <a:solidFill>
                    <a:sysClr val="windowText" lastClr="000000"/>
                  </a:solidFill>
                </a:rPr>
                <a:t>SDGs</a:t>
              </a:r>
              <a:r>
                <a:rPr lang="nb-NO" sz="2400" b="1" kern="1200" dirty="0" smtClean="0">
                  <a:solidFill>
                    <a:sysClr val="windowText" lastClr="000000"/>
                  </a:solidFill>
                </a:rPr>
                <a:t> </a:t>
              </a:r>
              <a:endParaRPr lang="en-US" sz="2400" b="1" kern="1200" dirty="0">
                <a:solidFill>
                  <a:sysClr val="windowText" lastClr="000000"/>
                </a:solidFill>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err="1" smtClean="0">
                <a:solidFill>
                  <a:schemeClr val="accent6">
                    <a:lumMod val="75000"/>
                  </a:schemeClr>
                </a:solidFill>
              </a:rPr>
              <a:t>Programme</a:t>
            </a:r>
            <a:r>
              <a:rPr lang="en-US" b="1" dirty="0" smtClean="0">
                <a:solidFill>
                  <a:schemeClr val="accent6">
                    <a:lumMod val="75000"/>
                  </a:schemeClr>
                </a:solidFill>
              </a:rPr>
              <a:t> Description</a:t>
            </a:r>
            <a:endParaRPr lang="fr-FR" dirty="0"/>
          </a:p>
        </p:txBody>
      </p:sp>
      <p:sp>
        <p:nvSpPr>
          <p:cNvPr id="3" name="Espace réservé du contenu 2"/>
          <p:cNvSpPr>
            <a:spLocks noGrp="1"/>
          </p:cNvSpPr>
          <p:nvPr>
            <p:ph idx="1"/>
          </p:nvPr>
        </p:nvSpPr>
        <p:spPr>
          <a:xfrm>
            <a:off x="3071802" y="1600200"/>
            <a:ext cx="5614998" cy="4525963"/>
          </a:xfrm>
        </p:spPr>
        <p:txBody>
          <a:bodyPr>
            <a:normAutofit fontScale="55000" lnSpcReduction="20000"/>
          </a:bodyPr>
          <a:lstStyle/>
          <a:p>
            <a:pPr algn="just">
              <a:spcAft>
                <a:spcPts val="600"/>
              </a:spcAft>
            </a:pPr>
            <a:r>
              <a:rPr lang="en-US" b="1" dirty="0" smtClean="0"/>
              <a:t>Guidance for Auditing Preparedness for implementation of SDGs – </a:t>
            </a:r>
          </a:p>
          <a:p>
            <a:pPr algn="just">
              <a:spcAft>
                <a:spcPts val="600"/>
              </a:spcAft>
            </a:pPr>
            <a:r>
              <a:rPr lang="en-US" dirty="0" smtClean="0"/>
              <a:t>In order to implement these ambitious goals, various </a:t>
            </a:r>
            <a:r>
              <a:rPr lang="en-US" b="1" dirty="0" smtClean="0"/>
              <a:t>governments will need to identify their priorities, systems and procedures for implementation </a:t>
            </a:r>
            <a:r>
              <a:rPr lang="en-US" dirty="0" smtClean="0"/>
              <a:t>and more importantly </a:t>
            </a:r>
            <a:r>
              <a:rPr lang="en-US" b="1" dirty="0" smtClean="0"/>
              <a:t>system of gathering performance data</a:t>
            </a:r>
            <a:r>
              <a:rPr lang="en-US" dirty="0" smtClean="0"/>
              <a:t> on implementation of SDGs. </a:t>
            </a:r>
          </a:p>
          <a:p>
            <a:pPr algn="just">
              <a:spcAft>
                <a:spcPts val="600"/>
              </a:spcAft>
            </a:pPr>
            <a:r>
              <a:rPr lang="en-US" dirty="0" smtClean="0"/>
              <a:t>The IDI and KSC will put together an international team of resource persons to </a:t>
            </a:r>
            <a:r>
              <a:rPr lang="en-US" b="1" dirty="0" smtClean="0"/>
              <a:t>research and write guidance on how to conduct an audit of the preparedness of governments for implementation of SDGs</a:t>
            </a:r>
            <a:r>
              <a:rPr lang="en-US" dirty="0" smtClean="0"/>
              <a:t>. </a:t>
            </a:r>
          </a:p>
          <a:p>
            <a:pPr algn="just">
              <a:spcAft>
                <a:spcPts val="600"/>
              </a:spcAft>
            </a:pPr>
            <a:r>
              <a:rPr lang="en-US" dirty="0" smtClean="0"/>
              <a:t>A draft of this document will be made </a:t>
            </a:r>
            <a:r>
              <a:rPr lang="en-US" b="1" dirty="0" smtClean="0"/>
              <a:t>available for discussion and feedback during discussions on theme 2 at INCOSAI 2016</a:t>
            </a:r>
            <a:r>
              <a:rPr lang="en-US" dirty="0" smtClean="0"/>
              <a:t>. This guidance will be developed in English and translated to Arabic, French and Spanish. </a:t>
            </a:r>
          </a:p>
        </p:txBody>
      </p:sp>
      <p:grpSp>
        <p:nvGrpSpPr>
          <p:cNvPr id="7" name="Groupe 6"/>
          <p:cNvGrpSpPr/>
          <p:nvPr/>
        </p:nvGrpSpPr>
        <p:grpSpPr>
          <a:xfrm>
            <a:off x="214282" y="1571612"/>
            <a:ext cx="2571768" cy="3000396"/>
            <a:chOff x="1722096" y="701"/>
            <a:chExt cx="1378710" cy="827226"/>
          </a:xfrm>
        </p:grpSpPr>
        <p:sp>
          <p:nvSpPr>
            <p:cNvPr id="8" name="Rectangle à coins arrondis 7"/>
            <p:cNvSpPr/>
            <p:nvPr/>
          </p:nvSpPr>
          <p:spPr>
            <a:xfrm>
              <a:off x="1722096" y="701"/>
              <a:ext cx="1378710" cy="827226"/>
            </a:xfrm>
            <a:prstGeom prst="roundRect">
              <a:avLst/>
            </a:prstGeom>
          </p:spPr>
          <p:style>
            <a:lnRef idx="2">
              <a:schemeClr val="lt1">
                <a:hueOff val="0"/>
                <a:satOff val="0"/>
                <a:lumOff val="0"/>
                <a:alphaOff val="0"/>
              </a:schemeClr>
            </a:lnRef>
            <a:fillRef idx="1">
              <a:schemeClr val="accent5">
                <a:hueOff val="-3311292"/>
                <a:satOff val="13270"/>
                <a:lumOff val="2876"/>
                <a:alphaOff val="0"/>
              </a:schemeClr>
            </a:fillRef>
            <a:effectRef idx="0">
              <a:schemeClr val="accent5">
                <a:hueOff val="-3311292"/>
                <a:satOff val="13270"/>
                <a:lumOff val="2876"/>
                <a:alphaOff val="0"/>
              </a:schemeClr>
            </a:effectRef>
            <a:fontRef idx="minor">
              <a:schemeClr val="lt1"/>
            </a:fontRef>
          </p:style>
        </p:sp>
        <p:sp>
          <p:nvSpPr>
            <p:cNvPr id="9" name="Rectangle 8"/>
            <p:cNvSpPr/>
            <p:nvPr/>
          </p:nvSpPr>
          <p:spPr>
            <a:xfrm>
              <a:off x="1762478" y="41083"/>
              <a:ext cx="1297946" cy="7464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b-NO" sz="2400" b="1" kern="1200" dirty="0" smtClean="0">
                  <a:solidFill>
                    <a:sysClr val="windowText" lastClr="000000"/>
                  </a:solidFill>
                </a:rPr>
                <a:t>GPG </a:t>
              </a:r>
            </a:p>
            <a:p>
              <a:pPr lvl="0" algn="ctr" defTabSz="488950">
                <a:lnSpc>
                  <a:spcPct val="90000"/>
                </a:lnSpc>
                <a:spcBef>
                  <a:spcPct val="0"/>
                </a:spcBef>
                <a:spcAft>
                  <a:spcPct val="35000"/>
                </a:spcAft>
              </a:pPr>
              <a:r>
                <a:rPr lang="nb-NO" sz="2400" b="1" kern="1200" dirty="0" err="1" smtClean="0">
                  <a:solidFill>
                    <a:sysClr val="windowText" lastClr="000000"/>
                  </a:solidFill>
                </a:rPr>
                <a:t>Guidance</a:t>
              </a:r>
              <a:r>
                <a:rPr lang="nb-NO" sz="2400" b="1" kern="1200" dirty="0" smtClean="0">
                  <a:solidFill>
                    <a:sysClr val="windowText" lastClr="000000"/>
                  </a:solidFill>
                </a:rPr>
                <a:t> Auditing </a:t>
              </a:r>
              <a:r>
                <a:rPr lang="nb-NO" sz="2400" b="1" kern="1200" dirty="0" err="1" smtClean="0">
                  <a:solidFill>
                    <a:sysClr val="windowText" lastClr="000000"/>
                  </a:solidFill>
                </a:rPr>
                <a:t>Preparedness</a:t>
              </a:r>
              <a:r>
                <a:rPr lang="nb-NO" sz="2400" b="1" kern="1200" dirty="0" smtClean="0">
                  <a:solidFill>
                    <a:sysClr val="windowText" lastClr="000000"/>
                  </a:solidFill>
                </a:rPr>
                <a:t> for </a:t>
              </a:r>
              <a:r>
                <a:rPr lang="nb-NO" sz="2400" b="1" kern="1200" dirty="0" err="1" smtClean="0">
                  <a:solidFill>
                    <a:sysClr val="windowText" lastClr="000000"/>
                  </a:solidFill>
                </a:rPr>
                <a:t>Implementation</a:t>
              </a:r>
              <a:endParaRPr lang="en-US" sz="2400" b="1" kern="1200" dirty="0">
                <a:solidFill>
                  <a:sysClr val="windowText" lastClr="000000"/>
                </a:solidFill>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err="1" smtClean="0">
                <a:solidFill>
                  <a:schemeClr val="accent6">
                    <a:lumMod val="75000"/>
                  </a:schemeClr>
                </a:solidFill>
              </a:rPr>
              <a:t>Programme</a:t>
            </a:r>
            <a:r>
              <a:rPr lang="en-US" b="1" dirty="0" smtClean="0">
                <a:solidFill>
                  <a:schemeClr val="accent6">
                    <a:lumMod val="75000"/>
                  </a:schemeClr>
                </a:solidFill>
              </a:rPr>
              <a:t> Description</a:t>
            </a:r>
            <a:endParaRPr lang="fr-FR" dirty="0"/>
          </a:p>
        </p:txBody>
      </p:sp>
      <p:sp>
        <p:nvSpPr>
          <p:cNvPr id="3" name="Espace réservé du contenu 2"/>
          <p:cNvSpPr>
            <a:spLocks noGrp="1"/>
          </p:cNvSpPr>
          <p:nvPr>
            <p:ph idx="1"/>
          </p:nvPr>
        </p:nvSpPr>
        <p:spPr>
          <a:xfrm>
            <a:off x="3071802" y="1600200"/>
            <a:ext cx="5614998" cy="4525963"/>
          </a:xfrm>
        </p:spPr>
        <p:txBody>
          <a:bodyPr>
            <a:normAutofit fontScale="77500" lnSpcReduction="20000"/>
          </a:bodyPr>
          <a:lstStyle/>
          <a:p>
            <a:pPr algn="just">
              <a:spcAft>
                <a:spcPts val="600"/>
              </a:spcAft>
            </a:pPr>
            <a:r>
              <a:rPr lang="en-US" b="1" dirty="0" smtClean="0"/>
              <a:t>Cooperative Audit of Preparedness of Implementation of SDGs</a:t>
            </a:r>
            <a:r>
              <a:rPr lang="en-US" dirty="0" smtClean="0"/>
              <a:t> – </a:t>
            </a:r>
          </a:p>
          <a:p>
            <a:pPr algn="just">
              <a:spcAft>
                <a:spcPts val="600"/>
              </a:spcAft>
            </a:pPr>
            <a:r>
              <a:rPr lang="en-US" dirty="0" smtClean="0"/>
              <a:t>The IDI will support about 40 SAIs in conducting an ISSAI based audit on preparedness for implementation of SDGs. </a:t>
            </a:r>
          </a:p>
          <a:p>
            <a:pPr algn="just">
              <a:spcAft>
                <a:spcPts val="600"/>
              </a:spcAft>
            </a:pPr>
            <a:r>
              <a:rPr lang="en-US" dirty="0" smtClean="0"/>
              <a:t>This will involve : </a:t>
            </a:r>
          </a:p>
          <a:p>
            <a:pPr lvl="1" algn="just">
              <a:spcAft>
                <a:spcPts val="600"/>
              </a:spcAft>
            </a:pPr>
            <a:r>
              <a:rPr lang="en-US" b="1" dirty="0" smtClean="0"/>
              <a:t>management discussions on SDGs</a:t>
            </a:r>
            <a:r>
              <a:rPr lang="en-US" dirty="0" smtClean="0"/>
              <a:t>, </a:t>
            </a:r>
          </a:p>
          <a:p>
            <a:pPr lvl="1" algn="just">
              <a:spcAft>
                <a:spcPts val="600"/>
              </a:spcAft>
            </a:pPr>
            <a:r>
              <a:rPr lang="en-US" b="1" dirty="0" smtClean="0"/>
              <a:t>SAI management commitment to conducting the audits</a:t>
            </a:r>
            <a:r>
              <a:rPr lang="en-US" dirty="0" smtClean="0"/>
              <a:t>, </a:t>
            </a:r>
          </a:p>
          <a:p>
            <a:pPr lvl="1" algn="just">
              <a:spcAft>
                <a:spcPts val="600"/>
              </a:spcAft>
            </a:pPr>
            <a:r>
              <a:rPr lang="en-US" b="1" dirty="0" smtClean="0"/>
              <a:t>issuing reports and auditing SDGs on a regular basis</a:t>
            </a:r>
            <a:r>
              <a:rPr lang="en-US" dirty="0" smtClean="0"/>
              <a:t>. </a:t>
            </a:r>
          </a:p>
        </p:txBody>
      </p:sp>
      <p:grpSp>
        <p:nvGrpSpPr>
          <p:cNvPr id="4" name="Groupe 6"/>
          <p:cNvGrpSpPr/>
          <p:nvPr/>
        </p:nvGrpSpPr>
        <p:grpSpPr>
          <a:xfrm>
            <a:off x="214282" y="1571612"/>
            <a:ext cx="2571768" cy="3000396"/>
            <a:chOff x="1722096" y="701"/>
            <a:chExt cx="1378710" cy="827226"/>
          </a:xfrm>
        </p:grpSpPr>
        <p:sp>
          <p:nvSpPr>
            <p:cNvPr id="8" name="Rectangle à coins arrondis 7"/>
            <p:cNvSpPr/>
            <p:nvPr/>
          </p:nvSpPr>
          <p:spPr>
            <a:xfrm>
              <a:off x="1722096" y="701"/>
              <a:ext cx="1378710" cy="827226"/>
            </a:xfrm>
            <a:prstGeom prst="roundRect">
              <a:avLst/>
            </a:prstGeom>
          </p:spPr>
          <p:style>
            <a:lnRef idx="2">
              <a:schemeClr val="lt1">
                <a:hueOff val="0"/>
                <a:satOff val="0"/>
                <a:lumOff val="0"/>
                <a:alphaOff val="0"/>
              </a:schemeClr>
            </a:lnRef>
            <a:fillRef idx="1">
              <a:schemeClr val="accent5">
                <a:hueOff val="-3311292"/>
                <a:satOff val="13270"/>
                <a:lumOff val="2876"/>
                <a:alphaOff val="0"/>
              </a:schemeClr>
            </a:fillRef>
            <a:effectRef idx="0">
              <a:schemeClr val="accent5">
                <a:hueOff val="-3311292"/>
                <a:satOff val="13270"/>
                <a:lumOff val="2876"/>
                <a:alphaOff val="0"/>
              </a:schemeClr>
            </a:effectRef>
            <a:fontRef idx="minor">
              <a:schemeClr val="lt1"/>
            </a:fontRef>
          </p:style>
        </p:sp>
        <p:sp>
          <p:nvSpPr>
            <p:cNvPr id="9" name="Rectangle 8"/>
            <p:cNvSpPr/>
            <p:nvPr/>
          </p:nvSpPr>
          <p:spPr>
            <a:xfrm>
              <a:off x="1762478" y="41083"/>
              <a:ext cx="1297946" cy="7464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b-NO" sz="2400" b="1" kern="1200" dirty="0" smtClean="0">
                  <a:solidFill>
                    <a:sysClr val="windowText" lastClr="000000"/>
                  </a:solidFill>
                </a:rPr>
                <a:t>GPG </a:t>
              </a:r>
            </a:p>
            <a:p>
              <a:pPr lvl="0" algn="ctr" defTabSz="488950">
                <a:lnSpc>
                  <a:spcPct val="90000"/>
                </a:lnSpc>
                <a:spcBef>
                  <a:spcPct val="0"/>
                </a:spcBef>
                <a:spcAft>
                  <a:spcPct val="35000"/>
                </a:spcAft>
              </a:pPr>
              <a:r>
                <a:rPr lang="nb-NO" sz="2400" b="1" kern="1200" dirty="0" err="1" smtClean="0">
                  <a:solidFill>
                    <a:sysClr val="windowText" lastClr="000000"/>
                  </a:solidFill>
                </a:rPr>
                <a:t>Guidance</a:t>
              </a:r>
              <a:r>
                <a:rPr lang="nb-NO" sz="2400" b="1" kern="1200" dirty="0" smtClean="0">
                  <a:solidFill>
                    <a:sysClr val="windowText" lastClr="000000"/>
                  </a:solidFill>
                </a:rPr>
                <a:t> Auditing </a:t>
              </a:r>
              <a:r>
                <a:rPr lang="nb-NO" sz="2400" b="1" kern="1200" dirty="0" err="1" smtClean="0">
                  <a:solidFill>
                    <a:sysClr val="windowText" lastClr="000000"/>
                  </a:solidFill>
                </a:rPr>
                <a:t>Preparedness</a:t>
              </a:r>
              <a:r>
                <a:rPr lang="nb-NO" sz="2400" b="1" kern="1200" dirty="0" smtClean="0">
                  <a:solidFill>
                    <a:sysClr val="windowText" lastClr="000000"/>
                  </a:solidFill>
                </a:rPr>
                <a:t> for </a:t>
              </a:r>
              <a:r>
                <a:rPr lang="nb-NO" sz="2400" b="1" kern="1200" dirty="0" err="1" smtClean="0">
                  <a:solidFill>
                    <a:sysClr val="windowText" lastClr="000000"/>
                  </a:solidFill>
                </a:rPr>
                <a:t>Implementation</a:t>
              </a:r>
              <a:endParaRPr lang="en-US" sz="2400" b="1" kern="1200" dirty="0">
                <a:solidFill>
                  <a:sysClr val="windowText" lastClr="000000"/>
                </a:solidFill>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err="1" smtClean="0">
                <a:solidFill>
                  <a:schemeClr val="accent6">
                    <a:lumMod val="75000"/>
                  </a:schemeClr>
                </a:solidFill>
              </a:rPr>
              <a:t>Programme</a:t>
            </a:r>
            <a:r>
              <a:rPr lang="en-US" b="1" dirty="0" smtClean="0">
                <a:solidFill>
                  <a:schemeClr val="accent6">
                    <a:lumMod val="75000"/>
                  </a:schemeClr>
                </a:solidFill>
              </a:rPr>
              <a:t> Description</a:t>
            </a:r>
            <a:endParaRPr lang="fr-FR" dirty="0"/>
          </a:p>
        </p:txBody>
      </p:sp>
      <p:sp>
        <p:nvSpPr>
          <p:cNvPr id="3" name="Espace réservé du contenu 2"/>
          <p:cNvSpPr>
            <a:spLocks noGrp="1"/>
          </p:cNvSpPr>
          <p:nvPr>
            <p:ph idx="1"/>
          </p:nvPr>
        </p:nvSpPr>
        <p:spPr>
          <a:xfrm>
            <a:off x="3071802" y="1600200"/>
            <a:ext cx="5614998" cy="4525963"/>
          </a:xfrm>
        </p:spPr>
        <p:txBody>
          <a:bodyPr>
            <a:normAutofit fontScale="77500" lnSpcReduction="20000"/>
          </a:bodyPr>
          <a:lstStyle/>
          <a:p>
            <a:pPr algn="just">
              <a:spcAft>
                <a:spcPts val="600"/>
              </a:spcAft>
            </a:pPr>
            <a:r>
              <a:rPr lang="en-US" b="1" dirty="0" smtClean="0"/>
              <a:t>Cooperative Audit of Preparedness of Implementation of SDGs</a:t>
            </a:r>
            <a:r>
              <a:rPr lang="en-US" dirty="0" smtClean="0"/>
              <a:t> – </a:t>
            </a:r>
          </a:p>
          <a:p>
            <a:pPr algn="just">
              <a:spcAft>
                <a:spcPts val="600"/>
              </a:spcAft>
            </a:pPr>
            <a:r>
              <a:rPr lang="en-US" dirty="0" smtClean="0"/>
              <a:t>During the audits the IDI will provide: </a:t>
            </a:r>
          </a:p>
          <a:p>
            <a:pPr lvl="1" algn="just">
              <a:spcAft>
                <a:spcPts val="600"/>
              </a:spcAft>
            </a:pPr>
            <a:r>
              <a:rPr lang="en-US" b="1" dirty="0" smtClean="0"/>
              <a:t>support by training SAI teams</a:t>
            </a:r>
            <a:r>
              <a:rPr lang="en-US" dirty="0" smtClean="0"/>
              <a:t>, </a:t>
            </a:r>
          </a:p>
          <a:p>
            <a:pPr lvl="1" algn="just">
              <a:spcAft>
                <a:spcPts val="600"/>
              </a:spcAft>
            </a:pPr>
            <a:r>
              <a:rPr lang="en-US" b="1" dirty="0" smtClean="0"/>
              <a:t>facilitating audit planning and audit review meetings</a:t>
            </a:r>
            <a:r>
              <a:rPr lang="en-US" dirty="0" smtClean="0"/>
              <a:t> and </a:t>
            </a:r>
          </a:p>
          <a:p>
            <a:pPr lvl="1" algn="just">
              <a:spcAft>
                <a:spcPts val="600"/>
              </a:spcAft>
            </a:pPr>
            <a:r>
              <a:rPr lang="en-US" b="1" dirty="0" smtClean="0"/>
              <a:t>providing online support to SAIs</a:t>
            </a:r>
            <a:r>
              <a:rPr lang="en-US" dirty="0" smtClean="0"/>
              <a:t>. </a:t>
            </a:r>
          </a:p>
          <a:p>
            <a:pPr algn="just">
              <a:spcAft>
                <a:spcPts val="600"/>
              </a:spcAft>
            </a:pPr>
            <a:r>
              <a:rPr lang="en-US" dirty="0" smtClean="0"/>
              <a:t>Following its cooperative audit model the audits conducted through this </a:t>
            </a:r>
            <a:r>
              <a:rPr lang="en-US" dirty="0" err="1" smtClean="0"/>
              <a:t>programme</a:t>
            </a:r>
            <a:r>
              <a:rPr lang="en-US" dirty="0" smtClean="0"/>
              <a:t> will also be subject to </a:t>
            </a:r>
            <a:r>
              <a:rPr lang="en-US" b="1" dirty="0" smtClean="0"/>
              <a:t>quality assurance review </a:t>
            </a:r>
            <a:r>
              <a:rPr lang="en-US" dirty="0" smtClean="0"/>
              <a:t>to ascertain the extent of compliance with ISSAIs.</a:t>
            </a:r>
          </a:p>
        </p:txBody>
      </p:sp>
      <p:grpSp>
        <p:nvGrpSpPr>
          <p:cNvPr id="4" name="Groupe 6"/>
          <p:cNvGrpSpPr/>
          <p:nvPr/>
        </p:nvGrpSpPr>
        <p:grpSpPr>
          <a:xfrm>
            <a:off x="214282" y="1571612"/>
            <a:ext cx="2571768" cy="3000396"/>
            <a:chOff x="1722096" y="701"/>
            <a:chExt cx="1378710" cy="827226"/>
          </a:xfrm>
        </p:grpSpPr>
        <p:sp>
          <p:nvSpPr>
            <p:cNvPr id="8" name="Rectangle à coins arrondis 7"/>
            <p:cNvSpPr/>
            <p:nvPr/>
          </p:nvSpPr>
          <p:spPr>
            <a:xfrm>
              <a:off x="1722096" y="701"/>
              <a:ext cx="1378710" cy="827226"/>
            </a:xfrm>
            <a:prstGeom prst="roundRect">
              <a:avLst/>
            </a:prstGeom>
          </p:spPr>
          <p:style>
            <a:lnRef idx="2">
              <a:schemeClr val="lt1">
                <a:hueOff val="0"/>
                <a:satOff val="0"/>
                <a:lumOff val="0"/>
                <a:alphaOff val="0"/>
              </a:schemeClr>
            </a:lnRef>
            <a:fillRef idx="1">
              <a:schemeClr val="accent5">
                <a:hueOff val="-3311292"/>
                <a:satOff val="13270"/>
                <a:lumOff val="2876"/>
                <a:alphaOff val="0"/>
              </a:schemeClr>
            </a:fillRef>
            <a:effectRef idx="0">
              <a:schemeClr val="accent5">
                <a:hueOff val="-3311292"/>
                <a:satOff val="13270"/>
                <a:lumOff val="2876"/>
                <a:alphaOff val="0"/>
              </a:schemeClr>
            </a:effectRef>
            <a:fontRef idx="minor">
              <a:schemeClr val="lt1"/>
            </a:fontRef>
          </p:style>
        </p:sp>
        <p:sp>
          <p:nvSpPr>
            <p:cNvPr id="9" name="Rectangle 8"/>
            <p:cNvSpPr/>
            <p:nvPr/>
          </p:nvSpPr>
          <p:spPr>
            <a:xfrm>
              <a:off x="1762478" y="41083"/>
              <a:ext cx="1297946" cy="7464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b-NO" sz="2400" b="1" kern="1200" dirty="0" smtClean="0">
                  <a:solidFill>
                    <a:sysClr val="windowText" lastClr="000000"/>
                  </a:solidFill>
                </a:rPr>
                <a:t>GPG </a:t>
              </a:r>
            </a:p>
            <a:p>
              <a:pPr lvl="0" algn="ctr" defTabSz="488950">
                <a:lnSpc>
                  <a:spcPct val="90000"/>
                </a:lnSpc>
                <a:spcBef>
                  <a:spcPct val="0"/>
                </a:spcBef>
                <a:spcAft>
                  <a:spcPct val="35000"/>
                </a:spcAft>
              </a:pPr>
              <a:r>
                <a:rPr lang="nb-NO" sz="2400" b="1" kern="1200" dirty="0" err="1" smtClean="0">
                  <a:solidFill>
                    <a:sysClr val="windowText" lastClr="000000"/>
                  </a:solidFill>
                </a:rPr>
                <a:t>Guidance</a:t>
              </a:r>
              <a:r>
                <a:rPr lang="nb-NO" sz="2400" b="1" kern="1200" dirty="0" smtClean="0">
                  <a:solidFill>
                    <a:sysClr val="windowText" lastClr="000000"/>
                  </a:solidFill>
                </a:rPr>
                <a:t> Auditing </a:t>
              </a:r>
              <a:r>
                <a:rPr lang="nb-NO" sz="2400" b="1" kern="1200" dirty="0" err="1" smtClean="0">
                  <a:solidFill>
                    <a:sysClr val="windowText" lastClr="000000"/>
                  </a:solidFill>
                </a:rPr>
                <a:t>Preparedness</a:t>
              </a:r>
              <a:r>
                <a:rPr lang="nb-NO" sz="2400" b="1" kern="1200" dirty="0" smtClean="0">
                  <a:solidFill>
                    <a:sysClr val="windowText" lastClr="000000"/>
                  </a:solidFill>
                </a:rPr>
                <a:t> for </a:t>
              </a:r>
              <a:r>
                <a:rPr lang="nb-NO" sz="2400" b="1" kern="1200" dirty="0" err="1" smtClean="0">
                  <a:solidFill>
                    <a:sysClr val="windowText" lastClr="000000"/>
                  </a:solidFill>
                </a:rPr>
                <a:t>Implementation</a:t>
              </a:r>
              <a:endParaRPr lang="en-US" sz="2400" b="1" kern="1200" dirty="0">
                <a:solidFill>
                  <a:sysClr val="windowText" lastClr="000000"/>
                </a:solidFill>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err="1" smtClean="0">
                <a:solidFill>
                  <a:schemeClr val="accent6">
                    <a:lumMod val="75000"/>
                  </a:schemeClr>
                </a:solidFill>
              </a:rPr>
              <a:t>Programme</a:t>
            </a:r>
            <a:r>
              <a:rPr lang="en-US" b="1" dirty="0" smtClean="0">
                <a:solidFill>
                  <a:schemeClr val="accent6">
                    <a:lumMod val="75000"/>
                  </a:schemeClr>
                </a:solidFill>
              </a:rPr>
              <a:t> Description</a:t>
            </a:r>
            <a:endParaRPr lang="fr-FR" dirty="0"/>
          </a:p>
        </p:txBody>
      </p:sp>
      <p:sp>
        <p:nvSpPr>
          <p:cNvPr id="3" name="Espace réservé du contenu 2"/>
          <p:cNvSpPr>
            <a:spLocks noGrp="1"/>
          </p:cNvSpPr>
          <p:nvPr>
            <p:ph idx="1"/>
          </p:nvPr>
        </p:nvSpPr>
        <p:spPr>
          <a:xfrm>
            <a:off x="3071802" y="1600200"/>
            <a:ext cx="5614998" cy="4525963"/>
          </a:xfrm>
        </p:spPr>
        <p:txBody>
          <a:bodyPr>
            <a:normAutofit fontScale="85000" lnSpcReduction="20000"/>
          </a:bodyPr>
          <a:lstStyle/>
          <a:p>
            <a:pPr algn="just">
              <a:spcAft>
                <a:spcPts val="600"/>
              </a:spcAft>
            </a:pPr>
            <a:r>
              <a:rPr lang="en-US" b="1" dirty="0" smtClean="0"/>
              <a:t>Lessons Learned and Compendium of Audit findings – </a:t>
            </a:r>
          </a:p>
          <a:p>
            <a:pPr algn="just">
              <a:spcAft>
                <a:spcPts val="600"/>
              </a:spcAft>
            </a:pPr>
            <a:r>
              <a:rPr lang="en-US" dirty="0" smtClean="0"/>
              <a:t>The IDI will work together with KSC to </a:t>
            </a:r>
            <a:r>
              <a:rPr lang="en-US" b="1" dirty="0" smtClean="0"/>
              <a:t>document lessons learned </a:t>
            </a:r>
            <a:r>
              <a:rPr lang="en-US" dirty="0" smtClean="0"/>
              <a:t>as a part of this pilot exercise. </a:t>
            </a:r>
          </a:p>
          <a:p>
            <a:pPr algn="just">
              <a:spcAft>
                <a:spcPts val="600"/>
              </a:spcAft>
            </a:pPr>
            <a:r>
              <a:rPr lang="en-US" dirty="0" smtClean="0"/>
              <a:t>The IDI will also work to </a:t>
            </a:r>
            <a:r>
              <a:rPr lang="en-US" b="1" dirty="0" smtClean="0"/>
              <a:t>develop a compendium of audit findings </a:t>
            </a:r>
            <a:r>
              <a:rPr lang="en-US" dirty="0" smtClean="0"/>
              <a:t>based on the cooperative audits facilitated as a part of this </a:t>
            </a:r>
            <a:r>
              <a:rPr lang="en-US" dirty="0" err="1" smtClean="0"/>
              <a:t>programme</a:t>
            </a:r>
            <a:r>
              <a:rPr lang="en-US" dirty="0" smtClean="0"/>
              <a:t>. The compendium will be published on the community of practice.</a:t>
            </a:r>
          </a:p>
        </p:txBody>
      </p:sp>
      <p:grpSp>
        <p:nvGrpSpPr>
          <p:cNvPr id="7" name="Groupe 6"/>
          <p:cNvGrpSpPr/>
          <p:nvPr/>
        </p:nvGrpSpPr>
        <p:grpSpPr>
          <a:xfrm>
            <a:off x="285720" y="1857364"/>
            <a:ext cx="2500330" cy="2714644"/>
            <a:chOff x="1722096" y="965798"/>
            <a:chExt cx="1378710" cy="827226"/>
          </a:xfrm>
        </p:grpSpPr>
        <p:sp>
          <p:nvSpPr>
            <p:cNvPr id="10" name="Rectangle à coins arrondis 9"/>
            <p:cNvSpPr/>
            <p:nvPr/>
          </p:nvSpPr>
          <p:spPr>
            <a:xfrm>
              <a:off x="1722096" y="965798"/>
              <a:ext cx="1378710" cy="827226"/>
            </a:xfrm>
            <a:prstGeom prst="roundRect">
              <a:avLst/>
            </a:prstGeom>
          </p:spPr>
          <p:style>
            <a:lnRef idx="2">
              <a:schemeClr val="lt1">
                <a:hueOff val="0"/>
                <a:satOff val="0"/>
                <a:lumOff val="0"/>
                <a:alphaOff val="0"/>
              </a:schemeClr>
            </a:lnRef>
            <a:fillRef idx="1">
              <a:schemeClr val="accent5">
                <a:hueOff val="-9933876"/>
                <a:satOff val="39811"/>
                <a:lumOff val="8628"/>
                <a:alphaOff val="0"/>
              </a:schemeClr>
            </a:fillRef>
            <a:effectRef idx="0">
              <a:schemeClr val="accent5">
                <a:hueOff val="-9933876"/>
                <a:satOff val="39811"/>
                <a:lumOff val="8628"/>
                <a:alphaOff val="0"/>
              </a:schemeClr>
            </a:effectRef>
            <a:fontRef idx="minor">
              <a:schemeClr val="lt1"/>
            </a:fontRef>
          </p:style>
        </p:sp>
        <p:sp>
          <p:nvSpPr>
            <p:cNvPr id="11" name="Rectangle 10"/>
            <p:cNvSpPr/>
            <p:nvPr/>
          </p:nvSpPr>
          <p:spPr>
            <a:xfrm>
              <a:off x="1762478" y="1006180"/>
              <a:ext cx="1297946" cy="7464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nb-NO" sz="2400" b="1" kern="1200" dirty="0" err="1" smtClean="0">
                  <a:solidFill>
                    <a:sysClr val="windowText" lastClr="000000"/>
                  </a:solidFill>
                </a:rPr>
                <a:t>Lessons</a:t>
              </a:r>
              <a:r>
                <a:rPr lang="nb-NO" sz="2400" b="1" kern="1200" dirty="0" smtClean="0">
                  <a:solidFill>
                    <a:sysClr val="windowText" lastClr="000000"/>
                  </a:solidFill>
                </a:rPr>
                <a:t> </a:t>
              </a:r>
              <a:r>
                <a:rPr lang="nb-NO" sz="2400" b="1" kern="1200" dirty="0" err="1" smtClean="0">
                  <a:solidFill>
                    <a:sysClr val="windowText" lastClr="000000"/>
                  </a:solidFill>
                </a:rPr>
                <a:t>Learned</a:t>
              </a:r>
              <a:r>
                <a:rPr lang="nb-NO" sz="2400" b="1" kern="1200" dirty="0" smtClean="0">
                  <a:solidFill>
                    <a:sysClr val="windowText" lastClr="000000"/>
                  </a:solidFill>
                </a:rPr>
                <a:t> and </a:t>
              </a:r>
              <a:r>
                <a:rPr lang="nb-NO" sz="2400" b="1" kern="1200" dirty="0" err="1" smtClean="0">
                  <a:solidFill>
                    <a:sysClr val="windowText" lastClr="000000"/>
                  </a:solidFill>
                </a:rPr>
                <a:t>Compendium</a:t>
              </a:r>
              <a:r>
                <a:rPr lang="nb-NO" sz="2400" b="1" kern="1200" dirty="0" smtClean="0">
                  <a:solidFill>
                    <a:sysClr val="windowText" lastClr="000000"/>
                  </a:solidFill>
                </a:rPr>
                <a:t> </a:t>
              </a:r>
              <a:r>
                <a:rPr lang="nb-NO" sz="2400" b="1" kern="1200" dirty="0" err="1" smtClean="0">
                  <a:solidFill>
                    <a:sysClr val="windowText" lastClr="000000"/>
                  </a:solidFill>
                </a:rPr>
                <a:t>of</a:t>
              </a:r>
              <a:r>
                <a:rPr lang="nb-NO" sz="2400" b="1" kern="1200" dirty="0" smtClean="0">
                  <a:solidFill>
                    <a:sysClr val="windowText" lastClr="000000"/>
                  </a:solidFill>
                </a:rPr>
                <a:t> </a:t>
              </a:r>
              <a:r>
                <a:rPr lang="nb-NO" sz="2400" b="1" kern="1200" dirty="0" err="1" smtClean="0">
                  <a:solidFill>
                    <a:sysClr val="windowText" lastClr="000000"/>
                  </a:solidFill>
                </a:rPr>
                <a:t>Audit</a:t>
              </a:r>
              <a:r>
                <a:rPr lang="nb-NO" sz="2400" b="1" kern="1200" dirty="0" smtClean="0">
                  <a:solidFill>
                    <a:sysClr val="windowText" lastClr="000000"/>
                  </a:solidFill>
                </a:rPr>
                <a:t> </a:t>
              </a:r>
              <a:r>
                <a:rPr lang="nb-NO" sz="2400" b="1" kern="1200" dirty="0" err="1" smtClean="0">
                  <a:solidFill>
                    <a:sysClr val="windowText" lastClr="000000"/>
                  </a:solidFill>
                </a:rPr>
                <a:t>findings</a:t>
              </a:r>
              <a:endParaRPr lang="en-US" sz="2400" b="1" kern="1200" dirty="0">
                <a:solidFill>
                  <a:sysClr val="windowText" lastClr="000000"/>
                </a:solidFill>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err="1" smtClean="0">
                <a:solidFill>
                  <a:schemeClr val="accent6">
                    <a:lumMod val="75000"/>
                  </a:schemeClr>
                </a:solidFill>
              </a:rPr>
              <a:t>Programme</a:t>
            </a:r>
            <a:r>
              <a:rPr lang="en-US" b="1" dirty="0" smtClean="0">
                <a:solidFill>
                  <a:schemeClr val="accent6">
                    <a:lumMod val="75000"/>
                  </a:schemeClr>
                </a:solidFill>
              </a:rPr>
              <a:t> Timeframe</a:t>
            </a:r>
            <a:endParaRPr lang="fr-FR" dirty="0"/>
          </a:p>
        </p:txBody>
      </p:sp>
      <p:graphicFrame>
        <p:nvGraphicFramePr>
          <p:cNvPr id="4" name="Diagram 7"/>
          <p:cNvGraphicFramePr>
            <a:graphicFrameLocks noGrp="1"/>
          </p:cNvGraphicFramePr>
          <p:nvPr>
            <p:ph idx="1"/>
            <p:extLst>
              <p:ext uri="{D42A27DB-BD31-4B8C-83A1-F6EECF244321}">
                <p14:modId xmlns="" xmlns:p14="http://schemas.microsoft.com/office/powerpoint/2010/main" val="26839444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smtClean="0">
                <a:solidFill>
                  <a:schemeClr val="accent6">
                    <a:lumMod val="75000"/>
                  </a:schemeClr>
                </a:solidFill>
              </a:rPr>
              <a:t>Expected Outputs and Outcomes</a:t>
            </a:r>
            <a:endParaRPr lang="fr-FR" dirty="0"/>
          </a:p>
        </p:txBody>
      </p:sp>
      <p:sp>
        <p:nvSpPr>
          <p:cNvPr id="4" name="TextBox 12"/>
          <p:cNvSpPr txBox="1">
            <a:spLocks noGrp="1"/>
          </p:cNvSpPr>
          <p:nvPr>
            <p:ph idx="1"/>
          </p:nvPr>
        </p:nvSpPr>
        <p:spPr>
          <a:xfrm>
            <a:off x="457200" y="1600200"/>
            <a:ext cx="8229600" cy="4638193"/>
          </a:xfrm>
          <a:prstGeom prst="rect">
            <a:avLst/>
          </a:prstGeom>
          <a:noFill/>
        </p:spPr>
        <p:txBody>
          <a:bodyPr wrap="square" rtlCol="0">
            <a:spAutoFit/>
          </a:bodyPr>
          <a:lstStyle/>
          <a:p>
            <a:pPr marL="174625" lvl="0" indent="-174625">
              <a:buFont typeface="Arial" panose="020B0604020202020204" pitchFamily="34" charset="0"/>
              <a:buChar char="•"/>
            </a:pPr>
            <a:endParaRPr lang="en-GB" sz="1100" dirty="0" smtClean="0"/>
          </a:p>
          <a:p>
            <a:pPr lvl="0"/>
            <a:r>
              <a:rPr lang="en-US" sz="2800" b="1" dirty="0" smtClean="0">
                <a:solidFill>
                  <a:srgbClr val="00B0F0"/>
                </a:solidFill>
              </a:rPr>
              <a:t>Outputs</a:t>
            </a:r>
          </a:p>
          <a:p>
            <a:pPr lvl="0">
              <a:buNone/>
            </a:pPr>
            <a:endParaRPr lang="en-US" sz="2200" dirty="0"/>
          </a:p>
          <a:p>
            <a:pPr marL="285750" indent="-285750" algn="just">
              <a:buFont typeface="Arial" panose="020B0604020202020204" pitchFamily="34" charset="0"/>
              <a:buChar char="•"/>
            </a:pPr>
            <a:r>
              <a:rPr lang="en-US" sz="2200" b="1" dirty="0" smtClean="0"/>
              <a:t>Community of Practice on auditing SDGs </a:t>
            </a:r>
            <a:r>
              <a:rPr lang="en-US" sz="2200" dirty="0" smtClean="0"/>
              <a:t>available on KSC - IDI  Portal</a:t>
            </a:r>
          </a:p>
          <a:p>
            <a:pPr marL="285750" indent="-285750" algn="just">
              <a:buFont typeface="Arial" panose="020B0604020202020204" pitchFamily="34" charset="0"/>
              <a:buChar char="•"/>
            </a:pPr>
            <a:r>
              <a:rPr lang="en-US" sz="2200" b="1" dirty="0" smtClean="0"/>
              <a:t>Guidance on auditing preparedness for implementation of SDGs</a:t>
            </a:r>
            <a:r>
              <a:rPr lang="en-US" sz="2200" dirty="0" smtClean="0"/>
              <a:t> developed and available in </a:t>
            </a:r>
            <a:r>
              <a:rPr lang="en-US" sz="2200" dirty="0" err="1" smtClean="0"/>
              <a:t>english</a:t>
            </a:r>
            <a:r>
              <a:rPr lang="en-US" sz="2200" dirty="0" smtClean="0"/>
              <a:t>, </a:t>
            </a:r>
            <a:r>
              <a:rPr lang="en-US" sz="2200" dirty="0" err="1" smtClean="0"/>
              <a:t>arabic</a:t>
            </a:r>
            <a:r>
              <a:rPr lang="en-US" sz="2200" dirty="0" smtClean="0"/>
              <a:t>, </a:t>
            </a:r>
            <a:r>
              <a:rPr lang="en-US" sz="2200" dirty="0" err="1" smtClean="0"/>
              <a:t>spanish</a:t>
            </a:r>
            <a:r>
              <a:rPr lang="en-US" sz="2200" dirty="0" smtClean="0"/>
              <a:t> and </a:t>
            </a:r>
            <a:r>
              <a:rPr lang="en-US" sz="2200" dirty="0" err="1" smtClean="0"/>
              <a:t>french</a:t>
            </a:r>
            <a:endParaRPr lang="en-US" sz="2200" dirty="0" smtClean="0"/>
          </a:p>
          <a:p>
            <a:pPr marL="285750" indent="-285750" algn="just">
              <a:buFont typeface="Arial" panose="020B0604020202020204" pitchFamily="34" charset="0"/>
              <a:buChar char="•"/>
            </a:pPr>
            <a:r>
              <a:rPr lang="en-US" sz="2200" b="1" dirty="0"/>
              <a:t>Blended learning </a:t>
            </a:r>
            <a:r>
              <a:rPr lang="en-US" sz="2200" b="1" dirty="0" err="1" smtClean="0"/>
              <a:t>programme</a:t>
            </a:r>
            <a:r>
              <a:rPr lang="en-US" sz="2200" b="1" dirty="0" smtClean="0"/>
              <a:t> on auditing preparedness</a:t>
            </a:r>
            <a:r>
              <a:rPr lang="en-US" sz="2200" dirty="0" smtClean="0"/>
              <a:t>  for implementation of SDGs</a:t>
            </a:r>
            <a:endParaRPr lang="en-US" sz="2200" dirty="0"/>
          </a:p>
          <a:p>
            <a:pPr marL="285750" indent="-285750" algn="just">
              <a:buFont typeface="Arial" panose="020B0604020202020204" pitchFamily="34" charset="0"/>
              <a:buChar char="•"/>
            </a:pPr>
            <a:r>
              <a:rPr lang="en-US" sz="2200" b="1" dirty="0" smtClean="0"/>
              <a:t>SAI teams supported in  </a:t>
            </a:r>
            <a:r>
              <a:rPr lang="en-US" sz="2200" b="1" dirty="0"/>
              <a:t>auditing </a:t>
            </a:r>
            <a:r>
              <a:rPr lang="en-US" sz="2200" b="1" dirty="0" smtClean="0"/>
              <a:t>preparedness </a:t>
            </a:r>
            <a:r>
              <a:rPr lang="en-US" sz="2200" dirty="0" smtClean="0"/>
              <a:t>for implementation</a:t>
            </a:r>
            <a:endParaRPr lang="en-US" sz="2200" dirty="0"/>
          </a:p>
          <a:p>
            <a:pPr marL="285750" indent="-285750" algn="just">
              <a:buFont typeface="Arial" panose="020B0604020202020204" pitchFamily="34" charset="0"/>
              <a:buChar char="•"/>
            </a:pPr>
            <a:r>
              <a:rPr lang="en-US" sz="2200" b="1" dirty="0" smtClean="0"/>
              <a:t>Quality assurance for published audits</a:t>
            </a:r>
            <a:r>
              <a:rPr lang="en-US" sz="2200" dirty="0" smtClean="0"/>
              <a:t> </a:t>
            </a:r>
            <a:endParaRPr lang="en-US" sz="2200" dirty="0"/>
          </a:p>
          <a:p>
            <a:pPr marL="0" lvl="1" algn="just"/>
            <a:endParaRPr lang="en-US" sz="1100" dirty="0"/>
          </a:p>
          <a:p>
            <a:pPr marL="171450" indent="-171450">
              <a:buFont typeface="Arial" panose="020B0604020202020204" pitchFamily="34" charset="0"/>
              <a:buChar char="•"/>
            </a:pPr>
            <a:endParaRPr lang="nb-NO" sz="11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b="1" dirty="0" smtClean="0">
                <a:solidFill>
                  <a:schemeClr val="accent6">
                    <a:lumMod val="75000"/>
                  </a:schemeClr>
                </a:solidFill>
              </a:rPr>
              <a:t>Expected Outputs and Outcomes</a:t>
            </a:r>
            <a:endParaRPr lang="fr-FR" dirty="0"/>
          </a:p>
        </p:txBody>
      </p:sp>
      <p:sp>
        <p:nvSpPr>
          <p:cNvPr id="6" name="TextBox 13"/>
          <p:cNvSpPr txBox="1">
            <a:spLocks noGrp="1"/>
          </p:cNvSpPr>
          <p:nvPr>
            <p:ph idx="1"/>
          </p:nvPr>
        </p:nvSpPr>
        <p:spPr>
          <a:xfrm>
            <a:off x="457200" y="1600200"/>
            <a:ext cx="8229600" cy="3607141"/>
          </a:xfrm>
          <a:prstGeom prst="rect">
            <a:avLst/>
          </a:prstGeom>
          <a:noFill/>
        </p:spPr>
        <p:txBody>
          <a:bodyPr wrap="square" rtlCol="0">
            <a:spAutoFit/>
          </a:bodyPr>
          <a:lstStyle/>
          <a:p>
            <a:pPr lvl="0" algn="just"/>
            <a:r>
              <a:rPr lang="en-US" sz="2800" b="1" dirty="0" smtClean="0">
                <a:solidFill>
                  <a:srgbClr val="00B0F0"/>
                </a:solidFill>
              </a:rPr>
              <a:t>Outcomes</a:t>
            </a:r>
          </a:p>
          <a:p>
            <a:pPr lvl="0" algn="just"/>
            <a:endParaRPr lang="en-US" sz="2400" dirty="0"/>
          </a:p>
          <a:p>
            <a:pPr marL="285750" indent="-285750" algn="just">
              <a:buFont typeface="Arial" panose="020B0604020202020204" pitchFamily="34" charset="0"/>
              <a:buChar char="•"/>
            </a:pPr>
            <a:r>
              <a:rPr lang="en-US" sz="2400" b="1" dirty="0" smtClean="0"/>
              <a:t>Vibrant community of practice </a:t>
            </a:r>
            <a:r>
              <a:rPr lang="en-US" sz="2400" dirty="0" smtClean="0"/>
              <a:t>for auditing sustainable development goals   </a:t>
            </a:r>
            <a:endParaRPr lang="en-US" sz="2400" dirty="0"/>
          </a:p>
          <a:p>
            <a:pPr marL="285750" indent="-285750" algn="just">
              <a:buFont typeface="Arial" panose="020B0604020202020204" pitchFamily="34" charset="0"/>
              <a:buChar char="•"/>
            </a:pPr>
            <a:r>
              <a:rPr lang="en-US" sz="2400" b="1" dirty="0"/>
              <a:t>SAIs conduct audits of preparedness for implementation of SDGs  and issue reports in accordance with </a:t>
            </a:r>
            <a:r>
              <a:rPr lang="en-US" sz="2400" b="1" dirty="0" smtClean="0"/>
              <a:t>ISSAIs</a:t>
            </a:r>
            <a:endParaRPr lang="en-US" sz="2400" b="1" dirty="0"/>
          </a:p>
          <a:p>
            <a:pPr marL="285750" indent="-285750" algn="just">
              <a:buFont typeface="Arial" panose="020B0604020202020204" pitchFamily="34" charset="0"/>
              <a:buChar char="•"/>
            </a:pPr>
            <a:r>
              <a:rPr lang="en-US" sz="2400" b="1" dirty="0" smtClean="0"/>
              <a:t>SAIs use trained people and guidance for conducting audit of SDGS</a:t>
            </a:r>
            <a:r>
              <a:rPr lang="en-US" sz="2400" dirty="0" smtClean="0"/>
              <a:t> on a regular basis</a:t>
            </a:r>
          </a:p>
          <a:p>
            <a:pPr algn="just"/>
            <a:endParaRPr lang="en-US" sz="11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kumimoji="0" lang="en-GB" b="1" i="0" u="none" strike="noStrike" cap="none" normalizeH="0" baseline="0" dirty="0" smtClean="0">
                <a:ln>
                  <a:noFill/>
                </a:ln>
                <a:solidFill>
                  <a:schemeClr val="accent6">
                    <a:lumMod val="75000"/>
                  </a:schemeClr>
                </a:solidFill>
                <a:effectLst/>
                <a:latin typeface="Calibri" pitchFamily="34" charset="0"/>
                <a:ea typeface="Calibri" pitchFamily="34" charset="0"/>
                <a:cs typeface="Calibri" pitchFamily="34" charset="0"/>
              </a:rPr>
              <a:t>Programme</a:t>
            </a:r>
            <a:r>
              <a:rPr kumimoji="0" lang="en-GB" b="1" i="0" u="none" strike="noStrike" cap="none" normalizeH="0" dirty="0" smtClean="0">
                <a:ln>
                  <a:noFill/>
                </a:ln>
                <a:solidFill>
                  <a:schemeClr val="accent6">
                    <a:lumMod val="75000"/>
                  </a:schemeClr>
                </a:solidFill>
                <a:effectLst/>
                <a:latin typeface="Calibri" pitchFamily="34" charset="0"/>
                <a:ea typeface="Calibri" pitchFamily="34" charset="0"/>
                <a:cs typeface="Calibri" pitchFamily="34" charset="0"/>
              </a:rPr>
              <a:t> Activities </a:t>
            </a:r>
            <a:endParaRPr lang="fr-FR" dirty="0"/>
          </a:p>
        </p:txBody>
      </p:sp>
      <p:sp>
        <p:nvSpPr>
          <p:cNvPr id="3" name="Espace réservé du contenu 2"/>
          <p:cNvSpPr>
            <a:spLocks noGrp="1"/>
          </p:cNvSpPr>
          <p:nvPr>
            <p:ph idx="1"/>
          </p:nvPr>
        </p:nvSpPr>
        <p:spPr>
          <a:xfrm>
            <a:off x="2071670" y="1600200"/>
            <a:ext cx="6615130" cy="4525963"/>
          </a:xfrm>
        </p:spPr>
        <p:txBody>
          <a:bodyPr/>
          <a:lstStyle/>
          <a:p>
            <a:pPr lvl="0" algn="just"/>
            <a:r>
              <a:rPr lang="en-US" b="1" dirty="0" smtClean="0"/>
              <a:t>Community of Practice (</a:t>
            </a:r>
            <a:r>
              <a:rPr lang="en-US" b="1" dirty="0" err="1" smtClean="0"/>
              <a:t>CoP</a:t>
            </a:r>
            <a:r>
              <a:rPr lang="en-US" b="1" dirty="0" smtClean="0"/>
              <a:t>)</a:t>
            </a:r>
          </a:p>
          <a:p>
            <a:pPr lvl="0" algn="just"/>
            <a:r>
              <a:rPr lang="en-US" dirty="0" smtClean="0"/>
              <a:t>The launching of the </a:t>
            </a:r>
            <a:r>
              <a:rPr lang="en-US" dirty="0" err="1" smtClean="0"/>
              <a:t>CoP</a:t>
            </a:r>
            <a:r>
              <a:rPr lang="en-US" dirty="0" smtClean="0"/>
              <a:t> is planned to happen in 2016. SAIs will be encouraged to share information, experience and knowledge regarding auditing SDGs and their current portfolio under the different SDGs.  </a:t>
            </a:r>
            <a:r>
              <a:rPr lang="en-US" b="1" dirty="0" smtClean="0"/>
              <a:t> </a:t>
            </a:r>
            <a:endParaRPr lang="en-GB" b="1" dirty="0" smtClean="0"/>
          </a:p>
          <a:p>
            <a:endParaRPr lang="fr-FR" dirty="0"/>
          </a:p>
        </p:txBody>
      </p:sp>
      <p:pic>
        <p:nvPicPr>
          <p:cNvPr id="4" name="Picture 4" descr="\\Client\C$\Shofiq 2\dsaster\200px-Number_1_in_green_rounded_square.svg.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57158" y="2643182"/>
            <a:ext cx="1428760" cy="142876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7" descr="\\Client\C$\Shofiq 2\dsaster\communication-virtual-community-concept-28358231.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18034" b="20257"/>
          <a:stretch/>
        </p:blipFill>
        <p:spPr bwMode="auto">
          <a:xfrm>
            <a:off x="4143372" y="5286388"/>
            <a:ext cx="3143272" cy="118913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kumimoji="0" lang="en-GB" b="1" i="0" u="none" strike="noStrike" cap="none" normalizeH="0" baseline="0" dirty="0" smtClean="0">
                <a:ln>
                  <a:noFill/>
                </a:ln>
                <a:solidFill>
                  <a:schemeClr val="accent6">
                    <a:lumMod val="75000"/>
                  </a:schemeClr>
                </a:solidFill>
                <a:effectLst/>
                <a:latin typeface="Calibri" pitchFamily="34" charset="0"/>
                <a:ea typeface="Calibri" pitchFamily="34" charset="0"/>
                <a:cs typeface="Calibri" pitchFamily="34" charset="0"/>
              </a:rPr>
              <a:t>Programme</a:t>
            </a:r>
            <a:r>
              <a:rPr kumimoji="0" lang="en-GB" b="1" i="0" u="none" strike="noStrike" cap="none" normalizeH="0" dirty="0" smtClean="0">
                <a:ln>
                  <a:noFill/>
                </a:ln>
                <a:solidFill>
                  <a:schemeClr val="accent6">
                    <a:lumMod val="75000"/>
                  </a:schemeClr>
                </a:solidFill>
                <a:effectLst/>
                <a:latin typeface="Calibri" pitchFamily="34" charset="0"/>
                <a:ea typeface="Calibri" pitchFamily="34" charset="0"/>
                <a:cs typeface="Calibri" pitchFamily="34" charset="0"/>
              </a:rPr>
              <a:t> Activities </a:t>
            </a:r>
            <a:endParaRPr lang="fr-FR" dirty="0"/>
          </a:p>
        </p:txBody>
      </p:sp>
      <p:sp>
        <p:nvSpPr>
          <p:cNvPr id="3" name="Espace réservé du contenu 2"/>
          <p:cNvSpPr>
            <a:spLocks noGrp="1"/>
          </p:cNvSpPr>
          <p:nvPr>
            <p:ph idx="1"/>
          </p:nvPr>
        </p:nvSpPr>
        <p:spPr>
          <a:xfrm>
            <a:off x="2071670" y="1600200"/>
            <a:ext cx="6615130" cy="4525963"/>
          </a:xfrm>
        </p:spPr>
        <p:txBody>
          <a:bodyPr/>
          <a:lstStyle/>
          <a:p>
            <a:pPr lvl="0" algn="just"/>
            <a:r>
              <a:rPr lang="en-US" b="1" dirty="0" smtClean="0"/>
              <a:t>Cooperation meeting with key stakeholders</a:t>
            </a:r>
          </a:p>
          <a:p>
            <a:pPr lvl="0" algn="just"/>
            <a:r>
              <a:rPr lang="en-US" dirty="0" smtClean="0"/>
              <a:t>Since the first quarter of 2016, key stakeholders and partners of the </a:t>
            </a:r>
            <a:r>
              <a:rPr lang="en-US" dirty="0" err="1" smtClean="0"/>
              <a:t>programme</a:t>
            </a:r>
            <a:r>
              <a:rPr lang="en-US" dirty="0" smtClean="0"/>
              <a:t> come together to agree on </a:t>
            </a:r>
            <a:r>
              <a:rPr lang="en-US" dirty="0" err="1" smtClean="0"/>
              <a:t>programme</a:t>
            </a:r>
            <a:r>
              <a:rPr lang="en-US" dirty="0" smtClean="0"/>
              <a:t> implementation details and roles and responsibilities.  </a:t>
            </a:r>
            <a:r>
              <a:rPr lang="en-US" b="1" dirty="0" smtClean="0"/>
              <a:t> </a:t>
            </a:r>
            <a:endParaRPr lang="en-GB" b="1" dirty="0" smtClean="0"/>
          </a:p>
          <a:p>
            <a:endParaRPr lang="fr-FR" dirty="0"/>
          </a:p>
        </p:txBody>
      </p:sp>
      <p:pic>
        <p:nvPicPr>
          <p:cNvPr id="6" name="Picture 7" descr="\\Client\C$\Shofiq 2\dsaster\200px-Number_2_in_light_blue_rounded_square.svg.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8596" y="2857496"/>
            <a:ext cx="1357322" cy="13573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29124" y="5143512"/>
            <a:ext cx="2428892" cy="15235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kumimoji="0" lang="en-GB" b="1" i="0" u="none" strike="noStrike" cap="none" normalizeH="0" baseline="0" dirty="0" smtClean="0">
                <a:ln>
                  <a:noFill/>
                </a:ln>
                <a:solidFill>
                  <a:schemeClr val="accent6">
                    <a:lumMod val="75000"/>
                  </a:schemeClr>
                </a:solidFill>
                <a:effectLst/>
                <a:latin typeface="Calibri" pitchFamily="34" charset="0"/>
                <a:ea typeface="Calibri" pitchFamily="34" charset="0"/>
                <a:cs typeface="Calibri" pitchFamily="34" charset="0"/>
              </a:rPr>
              <a:t>Programme</a:t>
            </a:r>
            <a:r>
              <a:rPr kumimoji="0" lang="en-GB" b="1" i="0" u="none" strike="noStrike" cap="none" normalizeH="0" dirty="0" smtClean="0">
                <a:ln>
                  <a:noFill/>
                </a:ln>
                <a:solidFill>
                  <a:schemeClr val="accent6">
                    <a:lumMod val="75000"/>
                  </a:schemeClr>
                </a:solidFill>
                <a:effectLst/>
                <a:latin typeface="Calibri" pitchFamily="34" charset="0"/>
                <a:ea typeface="Calibri" pitchFamily="34" charset="0"/>
                <a:cs typeface="Calibri" pitchFamily="34" charset="0"/>
              </a:rPr>
              <a:t> Activities </a:t>
            </a:r>
            <a:endParaRPr lang="fr-FR" dirty="0"/>
          </a:p>
        </p:txBody>
      </p:sp>
      <p:sp>
        <p:nvSpPr>
          <p:cNvPr id="3" name="Espace réservé du contenu 2"/>
          <p:cNvSpPr>
            <a:spLocks noGrp="1"/>
          </p:cNvSpPr>
          <p:nvPr>
            <p:ph idx="1"/>
          </p:nvPr>
        </p:nvSpPr>
        <p:spPr>
          <a:xfrm>
            <a:off x="2071670" y="1600201"/>
            <a:ext cx="6615130" cy="3829064"/>
          </a:xfrm>
        </p:spPr>
        <p:txBody>
          <a:bodyPr>
            <a:normAutofit fontScale="92500" lnSpcReduction="20000"/>
          </a:bodyPr>
          <a:lstStyle/>
          <a:p>
            <a:r>
              <a:rPr lang="nb-NO" b="1" dirty="0" smtClean="0"/>
              <a:t>Research on SDGs and implementation plans in different countries</a:t>
            </a:r>
          </a:p>
          <a:p>
            <a:pPr algn="just"/>
            <a:r>
              <a:rPr lang="nb-NO" dirty="0" smtClean="0"/>
              <a:t>The IDI set up a  research team in March 2016 to ascertain the work done in their areas or planned to be done by countries and SAIs.  This research will feed into the development of guidance on auditing. </a:t>
            </a:r>
            <a:endParaRPr lang="en-US" dirty="0" smtClean="0"/>
          </a:p>
          <a:p>
            <a:endParaRPr lang="fr-FR" dirty="0"/>
          </a:p>
        </p:txBody>
      </p:sp>
      <p:pic>
        <p:nvPicPr>
          <p:cNvPr id="8" name="Picture 9" descr="\\Client\C$\Shofiq 2\dsaster\200px-Number_3_in_yellow_rounded_square.svg.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28596" y="2714620"/>
            <a:ext cx="1357322" cy="1357322"/>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8" descr="\\Client\C$\Shofiq 2\dsaster\download.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b="21523"/>
          <a:stretch/>
        </p:blipFill>
        <p:spPr bwMode="auto">
          <a:xfrm>
            <a:off x="4104494" y="5148567"/>
            <a:ext cx="2467786" cy="1224135"/>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lvl="0"/>
            <a:r>
              <a:rPr kumimoji="0" lang="en-GB" b="1" i="0" u="none" strike="noStrike" cap="none" normalizeH="0" baseline="0" dirty="0" smtClean="0">
                <a:ln>
                  <a:noFill/>
                </a:ln>
                <a:solidFill>
                  <a:schemeClr val="accent6">
                    <a:lumMod val="75000"/>
                  </a:schemeClr>
                </a:solidFill>
                <a:effectLst/>
                <a:latin typeface="Calibri" pitchFamily="34" charset="0"/>
                <a:ea typeface="Calibri" pitchFamily="34" charset="0"/>
                <a:cs typeface="Calibri" pitchFamily="34" charset="0"/>
              </a:rPr>
              <a:t>Programme</a:t>
            </a:r>
            <a:r>
              <a:rPr kumimoji="0" lang="en-GB" b="1" i="0" u="none" strike="noStrike" cap="none" normalizeH="0" dirty="0" smtClean="0">
                <a:ln>
                  <a:noFill/>
                </a:ln>
                <a:solidFill>
                  <a:schemeClr val="accent6">
                    <a:lumMod val="75000"/>
                  </a:schemeClr>
                </a:solidFill>
                <a:effectLst/>
                <a:latin typeface="Calibri" pitchFamily="34" charset="0"/>
                <a:ea typeface="Calibri" pitchFamily="34" charset="0"/>
                <a:cs typeface="Calibri" pitchFamily="34" charset="0"/>
              </a:rPr>
              <a:t> Activities </a:t>
            </a:r>
            <a:endParaRPr lang="fr-FR" dirty="0"/>
          </a:p>
        </p:txBody>
      </p:sp>
      <p:sp>
        <p:nvSpPr>
          <p:cNvPr id="3" name="Espace réservé du contenu 2"/>
          <p:cNvSpPr>
            <a:spLocks noGrp="1"/>
          </p:cNvSpPr>
          <p:nvPr>
            <p:ph idx="1"/>
          </p:nvPr>
        </p:nvSpPr>
        <p:spPr>
          <a:xfrm>
            <a:off x="2071670" y="1600201"/>
            <a:ext cx="6615130" cy="3829064"/>
          </a:xfrm>
        </p:spPr>
        <p:txBody>
          <a:bodyPr>
            <a:normAutofit lnSpcReduction="10000"/>
          </a:bodyPr>
          <a:lstStyle/>
          <a:p>
            <a:pPr lvl="0" algn="just"/>
            <a:r>
              <a:rPr lang="nb-NO" b="1" dirty="0" smtClean="0"/>
              <a:t>Lessons learned and compendium of audit findings</a:t>
            </a:r>
          </a:p>
          <a:p>
            <a:pPr lvl="0" algn="just"/>
            <a:r>
              <a:rPr lang="nb-NO" dirty="0" smtClean="0"/>
              <a:t>Lessons learned during this pilot phase will be documented to inform future support in this area. Compendium of audit findings will also be published based on the reports issued by SAIs. </a:t>
            </a:r>
          </a:p>
          <a:p>
            <a:endParaRPr lang="fr-FR" dirty="0"/>
          </a:p>
        </p:txBody>
      </p:sp>
      <p:pic>
        <p:nvPicPr>
          <p:cNvPr id="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357950" y="4857760"/>
            <a:ext cx="2214578" cy="165879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6" name="Picture 2" descr="Résultat de recherche d'images"/>
          <p:cNvPicPr>
            <a:picLocks noChangeAspect="1" noChangeArrowheads="1"/>
          </p:cNvPicPr>
          <p:nvPr/>
        </p:nvPicPr>
        <p:blipFill>
          <a:blip r:embed="rId3" cstate="print"/>
          <a:srcRect/>
          <a:stretch>
            <a:fillRect/>
          </a:stretch>
        </p:blipFill>
        <p:spPr bwMode="auto">
          <a:xfrm>
            <a:off x="285720" y="2571744"/>
            <a:ext cx="1785950" cy="178595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800" dirty="0" err="1" smtClean="0">
                <a:solidFill>
                  <a:schemeClr val="accent6">
                    <a:lumMod val="75000"/>
                  </a:schemeClr>
                </a:solidFill>
                <a:effectLst>
                  <a:outerShdw blurRad="38100" dist="38100" dir="2700000" algn="tl">
                    <a:srgbClr val="000000">
                      <a:alpha val="43137"/>
                    </a:srgbClr>
                  </a:outerShdw>
                </a:effectLst>
              </a:rPr>
              <a:t>Overview</a:t>
            </a:r>
            <a:r>
              <a:rPr lang="fr-FR" sz="4800" dirty="0" smtClean="0">
                <a:solidFill>
                  <a:schemeClr val="accent6">
                    <a:lumMod val="75000"/>
                  </a:schemeClr>
                </a:solidFill>
                <a:effectLst>
                  <a:outerShdw blurRad="38100" dist="38100" dir="2700000" algn="tl">
                    <a:srgbClr val="000000">
                      <a:alpha val="43137"/>
                    </a:srgbClr>
                  </a:outerShdw>
                </a:effectLst>
              </a:rPr>
              <a:t> of the program </a:t>
            </a:r>
            <a:endParaRPr lang="fr-FR" sz="4800" dirty="0">
              <a:solidFill>
                <a:schemeClr val="accent6">
                  <a:lumMod val="75000"/>
                </a:schemeClr>
              </a:solidFill>
              <a:effectLst>
                <a:outerShdw blurRad="38100" dist="38100" dir="2700000" algn="tl">
                  <a:srgbClr val="000000">
                    <a:alpha val="43137"/>
                  </a:srgbClr>
                </a:outerShdw>
              </a:effectLst>
            </a:endParaRPr>
          </a:p>
        </p:txBody>
      </p:sp>
      <p:graphicFrame>
        <p:nvGraphicFramePr>
          <p:cNvPr id="4" name="Content Placeholder 9"/>
          <p:cNvGraphicFramePr>
            <a:graphicFrameLocks noGrp="1"/>
          </p:cNvGraphicFramePr>
          <p:nvPr>
            <p:ph idx="1"/>
            <p:extLst>
              <p:ext uri="{D42A27DB-BD31-4B8C-83A1-F6EECF244321}">
                <p14:modId xmlns="" xmlns:p14="http://schemas.microsoft.com/office/powerpoint/2010/main" val="74826902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kumimoji="0" lang="en-GB" b="1" i="0" u="none" strike="noStrike" cap="none" normalizeH="0" baseline="0" dirty="0" smtClean="0">
                <a:ln>
                  <a:noFill/>
                </a:ln>
                <a:solidFill>
                  <a:schemeClr val="accent6">
                    <a:lumMod val="75000"/>
                  </a:schemeClr>
                </a:solidFill>
                <a:effectLst/>
                <a:latin typeface="Calibri" pitchFamily="34" charset="0"/>
                <a:ea typeface="Calibri" pitchFamily="34" charset="0"/>
                <a:cs typeface="Calibri" pitchFamily="34" charset="0"/>
              </a:rPr>
              <a:t>Expectations from participating SAIs</a:t>
            </a:r>
            <a:endParaRPr lang="fr-FR" dirty="0"/>
          </a:p>
        </p:txBody>
      </p:sp>
      <p:sp>
        <p:nvSpPr>
          <p:cNvPr id="3" name="Espace réservé du contenu 2"/>
          <p:cNvSpPr>
            <a:spLocks noGrp="1"/>
          </p:cNvSpPr>
          <p:nvPr>
            <p:ph idx="1"/>
          </p:nvPr>
        </p:nvSpPr>
        <p:spPr/>
        <p:txBody>
          <a:bodyPr>
            <a:normAutofit fontScale="77500" lnSpcReduction="20000"/>
          </a:bodyPr>
          <a:lstStyle/>
          <a:p>
            <a:pPr marL="171450" indent="-171450" algn="just"/>
            <a:r>
              <a:rPr lang="nb-NO" b="1" dirty="0" smtClean="0"/>
              <a:t>SAIs provide In kind contribution </a:t>
            </a:r>
            <a:r>
              <a:rPr lang="nb-NO" dirty="0" smtClean="0"/>
              <a:t>by providing </a:t>
            </a:r>
            <a:r>
              <a:rPr lang="nb-NO" i="1" dirty="0" smtClean="0"/>
              <a:t>resource persons</a:t>
            </a:r>
            <a:r>
              <a:rPr lang="nb-NO" dirty="0" smtClean="0"/>
              <a:t>, </a:t>
            </a:r>
            <a:r>
              <a:rPr lang="nb-NO" i="1" dirty="0" smtClean="0"/>
              <a:t>translations support </a:t>
            </a:r>
            <a:r>
              <a:rPr lang="nb-NO" dirty="0" smtClean="0"/>
              <a:t>and </a:t>
            </a:r>
            <a:r>
              <a:rPr lang="nb-NO" i="1" dirty="0" smtClean="0"/>
              <a:t>hosting support </a:t>
            </a:r>
            <a:r>
              <a:rPr lang="nb-NO" dirty="0" smtClean="0"/>
              <a:t>for the programme activities. </a:t>
            </a:r>
          </a:p>
          <a:p>
            <a:pPr marL="171450" indent="-171450" algn="just"/>
            <a:r>
              <a:rPr lang="nb-NO" b="1" dirty="0" smtClean="0"/>
              <a:t>SAIs include this  audit  in the SAI’s audit plan</a:t>
            </a:r>
            <a:r>
              <a:rPr lang="nb-NO" dirty="0" smtClean="0"/>
              <a:t>.</a:t>
            </a:r>
          </a:p>
          <a:p>
            <a:pPr marL="171450" indent="-171450" algn="just"/>
            <a:r>
              <a:rPr lang="nb-NO" b="1" dirty="0" smtClean="0"/>
              <a:t>SAIs nominate the team conducting the audit to the programme and provide sufficient resources</a:t>
            </a:r>
            <a:r>
              <a:rPr lang="nb-NO" dirty="0" smtClean="0"/>
              <a:t>, time and internet access for participating in the training and for conducting the audit.  </a:t>
            </a:r>
          </a:p>
          <a:p>
            <a:pPr marL="171450" indent="-171450" algn="just"/>
            <a:r>
              <a:rPr lang="en-US" b="1" dirty="0" smtClean="0"/>
              <a:t>SAIs issue audit reports as per the mandate of the SAI and Include auditing SDGs </a:t>
            </a:r>
            <a:r>
              <a:rPr lang="nb-NO" b="1" dirty="0" smtClean="0"/>
              <a:t>in the regular audit portfolio of the SAI</a:t>
            </a:r>
            <a:r>
              <a:rPr lang="nb-NO" dirty="0" smtClean="0"/>
              <a:t>, so that they are carried out on regular basis.</a:t>
            </a:r>
          </a:p>
          <a:p>
            <a:pPr marL="171450" indent="-171450" algn="just"/>
            <a:r>
              <a:rPr lang="nb-NO" b="1" dirty="0" smtClean="0"/>
              <a:t>SAIs participate in the quality assurance process</a:t>
            </a:r>
            <a:r>
              <a:rPr lang="nb-NO" dirty="0" smtClean="0"/>
              <a:t>.</a:t>
            </a:r>
          </a:p>
          <a:p>
            <a:pPr marL="171450" indent="-171450" algn="just"/>
            <a:r>
              <a:rPr lang="nb-NO" b="1" dirty="0" smtClean="0"/>
              <a:t>SAIs share </a:t>
            </a:r>
            <a:r>
              <a:rPr lang="en-US" b="1" dirty="0" smtClean="0"/>
              <a:t>lessons learned and  successes with other SAIs</a:t>
            </a:r>
            <a:r>
              <a:rPr lang="en-US" dirty="0" smtClean="0"/>
              <a:t>.</a:t>
            </a:r>
            <a:endParaRPr lang="nb-NO" dirty="0" smtClean="0"/>
          </a:p>
          <a:p>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1571612"/>
            <a:ext cx="8229600" cy="1143000"/>
          </a:xfrm>
        </p:spPr>
        <p:txBody>
          <a:bodyPr>
            <a:noAutofit/>
          </a:bodyPr>
          <a:lstStyle/>
          <a:p>
            <a:r>
              <a:rPr lang="fr-FR" sz="8000" dirty="0" err="1" smtClean="0">
                <a:solidFill>
                  <a:schemeClr val="accent6">
                    <a:lumMod val="75000"/>
                  </a:schemeClr>
                </a:solidFill>
                <a:effectLst>
                  <a:outerShdw blurRad="38100" dist="38100" dir="2700000" algn="tl">
                    <a:srgbClr val="000000">
                      <a:alpha val="43137"/>
                    </a:srgbClr>
                  </a:outerShdw>
                </a:effectLst>
              </a:rPr>
              <a:t>Thank</a:t>
            </a:r>
            <a:r>
              <a:rPr lang="fr-FR" sz="8000" dirty="0" smtClean="0">
                <a:solidFill>
                  <a:schemeClr val="accent6">
                    <a:lumMod val="75000"/>
                  </a:schemeClr>
                </a:solidFill>
                <a:effectLst>
                  <a:outerShdw blurRad="38100" dist="38100" dir="2700000" algn="tl">
                    <a:srgbClr val="000000">
                      <a:alpha val="43137"/>
                    </a:srgbClr>
                  </a:outerShdw>
                </a:effectLst>
              </a:rPr>
              <a:t> </a:t>
            </a:r>
            <a:r>
              <a:rPr lang="fr-FR" sz="8000" dirty="0" err="1" smtClean="0">
                <a:solidFill>
                  <a:schemeClr val="accent6">
                    <a:lumMod val="75000"/>
                  </a:schemeClr>
                </a:solidFill>
                <a:effectLst>
                  <a:outerShdw blurRad="38100" dist="38100" dir="2700000" algn="tl">
                    <a:srgbClr val="000000">
                      <a:alpha val="43137"/>
                    </a:srgbClr>
                  </a:outerShdw>
                </a:effectLst>
              </a:rPr>
              <a:t>you</a:t>
            </a:r>
            <a:r>
              <a:rPr lang="fr-FR" sz="8000" dirty="0" smtClean="0">
                <a:solidFill>
                  <a:schemeClr val="accent6">
                    <a:lumMod val="75000"/>
                  </a:schemeClr>
                </a:solidFill>
                <a:effectLst>
                  <a:outerShdw blurRad="38100" dist="38100" dir="2700000" algn="tl">
                    <a:srgbClr val="000000">
                      <a:alpha val="43137"/>
                    </a:srgbClr>
                  </a:outerShdw>
                </a:effectLst>
              </a:rPr>
              <a:t> ! </a:t>
            </a:r>
            <a:endParaRPr lang="fr-FR" sz="8000" dirty="0">
              <a:solidFill>
                <a:schemeClr val="accent6">
                  <a:lumMod val="75000"/>
                </a:schemeClr>
              </a:solidFill>
              <a:effectLst>
                <a:outerShdw blurRad="38100" dist="38100" dir="2700000" algn="tl">
                  <a:srgbClr val="000000">
                    <a:alpha val="43137"/>
                  </a:srgbClr>
                </a:outerShdw>
              </a:effectLst>
            </a:endParaRPr>
          </a:p>
        </p:txBody>
      </p:sp>
      <p:pic>
        <p:nvPicPr>
          <p:cNvPr id="4" name="Picture 12"/>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2049221" y="3000372"/>
            <a:ext cx="5165985" cy="1766805"/>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1821</Words>
  <Application>Microsoft Office PowerPoint</Application>
  <PresentationFormat>Affichage à l'écran (4:3)</PresentationFormat>
  <Paragraphs>197</Paragraphs>
  <Slides>31</Slides>
  <Notes>0</Notes>
  <HiddenSlides>0</HiddenSlides>
  <MMClips>0</MMClips>
  <ScaleCrop>false</ScaleCrop>
  <HeadingPairs>
    <vt:vector size="4" baseType="variant">
      <vt:variant>
        <vt:lpstr>Thème</vt:lpstr>
      </vt:variant>
      <vt:variant>
        <vt:i4>1</vt:i4>
      </vt:variant>
      <vt:variant>
        <vt:lpstr>Titres des diapositives</vt:lpstr>
      </vt:variant>
      <vt:variant>
        <vt:i4>31</vt:i4>
      </vt:variant>
    </vt:vector>
  </HeadingPairs>
  <TitlesOfParts>
    <vt:vector size="32" baseType="lpstr">
      <vt:lpstr>Thème Office</vt:lpstr>
      <vt:lpstr>Diapositive 1</vt:lpstr>
      <vt:lpstr>Auditing Sustainable Development Goals </vt:lpstr>
      <vt:lpstr>Background</vt:lpstr>
      <vt:lpstr>Background</vt:lpstr>
      <vt:lpstr>Background</vt:lpstr>
      <vt:lpstr>INTOSAI, SAIs and SDGs</vt:lpstr>
      <vt:lpstr>INTOSAI, SAIs and SDGs</vt:lpstr>
      <vt:lpstr>Four Approaches to SDGs</vt:lpstr>
      <vt:lpstr>Approch 1.  Auditing national follow-up systems</vt:lpstr>
      <vt:lpstr>IDI-KSC Auditing SDGs Programme</vt:lpstr>
      <vt:lpstr>Ensuring that no one is left behind</vt:lpstr>
      <vt:lpstr>Cooperative audit of preparedness for implementation of SDGs</vt:lpstr>
      <vt:lpstr>Overview of the program </vt:lpstr>
      <vt:lpstr>Programme Description</vt:lpstr>
      <vt:lpstr>Programme Description</vt:lpstr>
      <vt:lpstr>Programme Description</vt:lpstr>
      <vt:lpstr>Programme Description</vt:lpstr>
      <vt:lpstr>Programme Description</vt:lpstr>
      <vt:lpstr>Programme Description</vt:lpstr>
      <vt:lpstr>Programme Description</vt:lpstr>
      <vt:lpstr>Programme Description</vt:lpstr>
      <vt:lpstr>Programme Timeframe</vt:lpstr>
      <vt:lpstr>Expected Outputs and Outcomes</vt:lpstr>
      <vt:lpstr>Expected Outputs and Outcomes</vt:lpstr>
      <vt:lpstr>Programme Activities </vt:lpstr>
      <vt:lpstr>Programme Activities </vt:lpstr>
      <vt:lpstr>Programme Activities </vt:lpstr>
      <vt:lpstr>Programme Activities </vt:lpstr>
      <vt:lpstr>Overview of the program </vt:lpstr>
      <vt:lpstr>Expectations from participating SAIs</vt:lpstr>
      <vt:lpstr>Thank you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HP</dc:creator>
  <cp:lastModifiedBy>HP</cp:lastModifiedBy>
  <cp:revision>1</cp:revision>
  <dcterms:created xsi:type="dcterms:W3CDTF">2016-09-12T05:16:15Z</dcterms:created>
  <dcterms:modified xsi:type="dcterms:W3CDTF">2016-09-12T07:47:49Z</dcterms:modified>
</cp:coreProperties>
</file>